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3200638"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C73C4-DA13-AF49-8602-CC9163B9C5B6}" v="4" dt="2024-08-28T18:19:13.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94613"/>
  </p:normalViewPr>
  <p:slideViewPr>
    <p:cSldViewPr snapToGrid="0">
      <p:cViewPr>
        <p:scale>
          <a:sx n="71" d="100"/>
          <a:sy n="71" d="100"/>
        </p:scale>
        <p:origin x="-9360" y="-4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D sitio" userId="53761b02d0a0b2e9" providerId="LiveId" clId="{B50C73C4-DA13-AF49-8602-CC9163B9C5B6}"/>
    <pc:docChg chg="undo custSel modSld">
      <pc:chgData name="LEED sitio" userId="53761b02d0a0b2e9" providerId="LiveId" clId="{B50C73C4-DA13-AF49-8602-CC9163B9C5B6}" dt="2024-08-28T18:21:09.412" v="21"/>
      <pc:docMkLst>
        <pc:docMk/>
      </pc:docMkLst>
      <pc:sldChg chg="modSp mod">
        <pc:chgData name="LEED sitio" userId="53761b02d0a0b2e9" providerId="LiveId" clId="{B50C73C4-DA13-AF49-8602-CC9163B9C5B6}" dt="2024-08-28T18:21:09.412" v="21"/>
        <pc:sldMkLst>
          <pc:docMk/>
          <pc:sldMk cId="4230419131" sldId="256"/>
        </pc:sldMkLst>
        <pc:graphicFrameChg chg="mod">
          <ac:chgData name="LEED sitio" userId="53761b02d0a0b2e9" providerId="LiveId" clId="{B50C73C4-DA13-AF49-8602-CC9163B9C5B6}" dt="2024-08-28T18:19:13.603" v="12" actId="208"/>
          <ac:graphicFrameMkLst>
            <pc:docMk/>
            <pc:sldMk cId="4230419131" sldId="256"/>
            <ac:graphicFrameMk id="16" creationId="{959ABD67-5B50-FA72-1B48-2E94DD174404}"/>
          </ac:graphicFrameMkLst>
        </pc:graphicFrameChg>
        <pc:graphicFrameChg chg="modGraphic">
          <ac:chgData name="LEED sitio" userId="53761b02d0a0b2e9" providerId="LiveId" clId="{B50C73C4-DA13-AF49-8602-CC9163B9C5B6}" dt="2024-08-28T18:21:09.412" v="21"/>
          <ac:graphicFrameMkLst>
            <pc:docMk/>
            <pc:sldMk cId="4230419131" sldId="256"/>
            <ac:graphicFrameMk id="17" creationId="{57DE8D8A-FD3B-3B08-B6C9-4B15F2B660D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dk1"/>
              </a:solidFill>
              <a:latin typeface="+mn-lt"/>
              <a:ea typeface="+mn-ea"/>
              <a:cs typeface="+mn-cs"/>
            </a:defRPr>
          </a:pPr>
          <a:endParaRPr lang="es-MX"/>
        </a:p>
      </c:txPr>
    </c:title>
    <c:autoTitleDeleted val="0"/>
    <c:plotArea>
      <c:layout/>
      <c:lineChart>
        <c:grouping val="stacked"/>
        <c:varyColors val="0"/>
        <c:ser>
          <c:idx val="0"/>
          <c:order val="0"/>
          <c:tx>
            <c:strRef>
              <c:f>Hoja1!$B$1</c:f>
              <c:strCache>
                <c:ptCount val="1"/>
                <c:pt idx="0">
                  <c:v>Serie 1</c:v>
                </c:pt>
              </c:strCache>
            </c:strRef>
          </c:tx>
          <c:spPr>
            <a:ln w="34925" cap="rnd">
              <a:solidFill>
                <a:schemeClr val="accent6">
                  <a:lumMod val="60000"/>
                  <a:lumOff val="40000"/>
                </a:schemeClr>
              </a:solidFill>
              <a:round/>
            </a:ln>
            <a:effectLst>
              <a:outerShdw blurRad="57150" dist="19050" dir="5400000" algn="ctr" rotWithShape="0">
                <a:srgbClr val="000000">
                  <a:alpha val="63000"/>
                </a:srgbClr>
              </a:outerShdw>
            </a:effectLst>
          </c:spPr>
          <c:marker>
            <c:symbol val="none"/>
          </c:marker>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E10B-D741-8F90-89B6550F840E}"/>
            </c:ext>
          </c:extLst>
        </c:ser>
        <c:ser>
          <c:idx val="1"/>
          <c:order val="1"/>
          <c:tx>
            <c:strRef>
              <c:f>Hoja1!$C$1</c:f>
              <c:strCache>
                <c:ptCount val="1"/>
                <c:pt idx="0">
                  <c:v>Serie 2</c:v>
                </c:pt>
              </c:strCache>
            </c:strRef>
          </c:tx>
          <c:spPr>
            <a:ln w="34925" cap="rnd">
              <a:solidFill>
                <a:schemeClr val="accent5">
                  <a:lumMod val="75000"/>
                </a:schemeClr>
              </a:solidFill>
              <a:round/>
            </a:ln>
            <a:effectLst>
              <a:outerShdw blurRad="57150" dist="19050" dir="5400000" algn="ctr" rotWithShape="0">
                <a:srgbClr val="000000">
                  <a:alpha val="63000"/>
                </a:srgbClr>
              </a:outerShdw>
            </a:effectLst>
          </c:spPr>
          <c:marker>
            <c:symbol val="none"/>
          </c:marker>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E10B-D741-8F90-89B6550F840E}"/>
            </c:ext>
          </c:extLst>
        </c:ser>
        <c:ser>
          <c:idx val="2"/>
          <c:order val="2"/>
          <c:tx>
            <c:strRef>
              <c:f>Hoja1!$D$1</c:f>
              <c:strCache>
                <c:ptCount val="1"/>
                <c:pt idx="0">
                  <c:v>Serie 3</c:v>
                </c:pt>
              </c:strCache>
            </c:strRef>
          </c:tx>
          <c:spPr>
            <a:ln w="34925" cap="rnd">
              <a:solidFill>
                <a:schemeClr val="tx2">
                  <a:lumMod val="50000"/>
                  <a:lumOff val="50000"/>
                </a:schemeClr>
              </a:solidFill>
              <a:round/>
            </a:ln>
            <a:effectLst>
              <a:outerShdw blurRad="57150" dist="19050" dir="5400000" algn="ctr" rotWithShape="0">
                <a:srgbClr val="000000">
                  <a:alpha val="63000"/>
                </a:srgbClr>
              </a:outerShdw>
            </a:effectLst>
          </c:spPr>
          <c:marker>
            <c:symbol val="none"/>
          </c:marker>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10B-D741-8F90-89B6550F840E}"/>
            </c:ext>
          </c:extLst>
        </c:ser>
        <c:dLbls>
          <c:showLegendKey val="0"/>
          <c:showVal val="0"/>
          <c:showCatName val="0"/>
          <c:showSerName val="0"/>
          <c:showPercent val="0"/>
          <c:showBubbleSize val="0"/>
        </c:dLbls>
        <c:smooth val="0"/>
        <c:axId val="1071187087"/>
        <c:axId val="1597059359"/>
      </c:lineChart>
      <c:catAx>
        <c:axId val="10711870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s-MX"/>
          </a:p>
        </c:txPr>
        <c:crossAx val="1597059359"/>
        <c:crosses val="autoZero"/>
        <c:auto val="1"/>
        <c:lblAlgn val="ctr"/>
        <c:lblOffset val="100"/>
        <c:noMultiLvlLbl val="0"/>
      </c:catAx>
      <c:valAx>
        <c:axId val="1597059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s-MX"/>
          </a:p>
        </c:txPr>
        <c:crossAx val="1071187087"/>
        <c:crosses val="autoZero"/>
        <c:crossBetween val="between"/>
      </c:valAx>
      <c:spPr>
        <a:solidFill>
          <a:schemeClr val="lt1"/>
        </a:solidFill>
        <a:ln w="19050" cap="flat" cmpd="sng" algn="ctr">
          <a:solidFill>
            <a:schemeClr val="dk1"/>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s-MX"/>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noFill/>
      <a:prstDash val="solid"/>
      <a:miter lim="800000"/>
    </a:ln>
    <a:effectLst/>
  </c:spPr>
  <c:txPr>
    <a:bodyPr/>
    <a:lstStyle/>
    <a:p>
      <a:pPr>
        <a:defRPr>
          <a:solidFill>
            <a:schemeClr val="dk1"/>
          </a:solidFill>
          <a:latin typeface="+mn-lt"/>
          <a:ea typeface="+mn-ea"/>
          <a:cs typeface="+mn-cs"/>
        </a:defRPr>
      </a:pPr>
      <a:endParaRPr lang="es-MX"/>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Hoja1!$A$2:$A$5</cx:f>
        <cx:lvl ptCount="4">
          <cx:pt idx="0">Categoría 1</cx:pt>
          <cx:pt idx="1">Categoría 2</cx:pt>
          <cx:pt idx="2">Categoría 3</cx:pt>
          <cx:pt idx="3">Categoría 4</cx:pt>
        </cx:lvl>
      </cx:strDim>
      <cx:numDim type="val">
        <cx:f dir="row">Hoja1!$B$2:$B$5</cx:f>
        <cx:lvl ptCount="4" formatCode="General">
          <cx:pt idx="0">4.2999999999999998</cx:pt>
          <cx:pt idx="1">2.5</cx:pt>
          <cx:pt idx="2">3.5</cx:pt>
          <cx:pt idx="3">4.5</cx:pt>
        </cx:lvl>
      </cx:numDim>
    </cx:data>
    <cx:data id="1">
      <cx:strDim type="cat">
        <cx:f dir="row">Hoja1!$A$2:$A$5</cx:f>
        <cx:lvl ptCount="4">
          <cx:pt idx="0">Categoría 1</cx:pt>
          <cx:pt idx="1">Categoría 2</cx:pt>
          <cx:pt idx="2">Categoría 3</cx:pt>
          <cx:pt idx="3">Categoría 4</cx:pt>
        </cx:lvl>
      </cx:strDim>
      <cx:numDim type="val">
        <cx:f dir="row">Hoja1!$C$2:$C$5</cx:f>
        <cx:lvl ptCount="4" formatCode="General">
          <cx:pt idx="0">2.3999999999999999</cx:pt>
          <cx:pt idx="1">4.4000000000000004</cx:pt>
          <cx:pt idx="2">1.8</cx:pt>
          <cx:pt idx="3">2.7999999999999998</cx:pt>
        </cx:lvl>
      </cx:numDim>
    </cx:data>
    <cx:data id="2">
      <cx:strDim type="cat">
        <cx:f dir="row">Hoja1!$A$2:$A$5</cx:f>
        <cx:lvl ptCount="4">
          <cx:pt idx="0">Categoría 1</cx:pt>
          <cx:pt idx="1">Categoría 2</cx:pt>
          <cx:pt idx="2">Categoría 3</cx:pt>
          <cx:pt idx="3">Categoría 4</cx:pt>
        </cx:lvl>
      </cx:strDim>
      <cx:numDim type="val">
        <cx:f dir="row">Hoja1!$D$2:$D$5</cx:f>
        <cx:lvl ptCount="4" formatCode="General">
          <cx:pt idx="0">2</cx:pt>
          <cx:pt idx="1">2</cx:pt>
          <cx:pt idx="2">3</cx:pt>
          <cx:pt idx="3">5</cx:pt>
        </cx:lvl>
      </cx:numDim>
    </cx:data>
  </cx:chartData>
  <cx:chart>
    <cx:title pos="t" align="ctr" overlay="0">
      <cx:tx>
        <cx:txData>
          <cx:v>Serie 1</cx:v>
        </cx:txData>
      </cx:tx>
      <cx:txPr>
        <a:bodyPr rot="0" spcFirstLastPara="1" vertOverflow="ellipsis" vert="horz" wrap="square" lIns="38100" tIns="19050" rIns="38100" bIns="19050" anchor="ctr" anchorCtr="1" compatLnSpc="0"/>
        <a:lstStyle/>
        <a:p>
          <a:pPr algn="ctr" rtl="0">
            <a:defRPr sz="2800" b="1" i="0" u="none" strike="noStrike" kern="1200" baseline="0">
              <a:solidFill>
                <a:prstClr val="black"/>
              </a:solidFill>
              <a:latin typeface="+mn-lt"/>
              <a:ea typeface="+mn-ea"/>
              <a:cs typeface="+mn-cs"/>
            </a:defRPr>
          </a:pPr>
          <a:r>
            <a:rPr kumimoji="0" lang="en-US" sz="2800" b="1" i="0" u="none" strike="noStrike" kern="1200" cap="none" spc="0" normalizeH="0" baseline="0" noProof="0">
              <a:ln>
                <a:noFill/>
              </a:ln>
              <a:solidFill>
                <a:prstClr val="black"/>
              </a:solidFill>
              <a:effectLst/>
              <a:uLnTx/>
              <a:uFillTx/>
              <a:latin typeface="Aptos" panose="02110004020202020204"/>
            </a:rPr>
            <a:t>Serie 1</a:t>
          </a:r>
        </a:p>
      </cx:txPr>
    </cx:title>
    <cx:plotArea>
      <cx:plotAreaRegion>
        <cx:series layoutId="clusteredColumn" uniqueId="{8D15F4DA-2F55-6A48-BA6C-B78AFD718A3C}" formatIdx="0">
          <cx:tx>
            <cx:txData>
              <cx:f>Hoja1!$B$1</cx:f>
              <cx:v>Serie 1</cx:v>
            </cx:txData>
          </cx:tx>
          <cx:spPr>
            <a:solidFill>
              <a:srgbClr val="FFC000"/>
            </a:solidFill>
            <a:ln>
              <a:noFill/>
            </a:ln>
          </cx:spPr>
          <cx:dataId val="0"/>
          <cx:layoutPr>
            <cx:aggregation/>
          </cx:layoutPr>
          <cx:axisId val="1"/>
        </cx:series>
        <cx:series layoutId="paretoLine" ownerIdx="0" uniqueId="{D446FD9F-F692-3F49-8C99-4DD48BE34FA9}" formatIdx="1">
          <cx:spPr>
            <a:solidFill>
              <a:schemeClr val="accent1">
                <a:lumMod val="60000"/>
                <a:lumOff val="40000"/>
              </a:schemeClr>
            </a:solidFill>
            <a:ln w="76200">
              <a:solidFill>
                <a:schemeClr val="tx2">
                  <a:lumMod val="50000"/>
                  <a:lumOff val="50000"/>
                </a:schemeClr>
              </a:solidFill>
            </a:ln>
          </cx:spPr>
          <cx:axisId val="2"/>
        </cx:series>
        <cx:series layoutId="clusteredColumn" hidden="1" uniqueId="{75E4E17C-4129-3647-BB34-C53C6CA6F0B7}" formatIdx="2">
          <cx:tx>
            <cx:txData>
              <cx:f>Hoja1!$C$1</cx:f>
              <cx:v>Serie 2</cx:v>
            </cx:txData>
          </cx:tx>
          <cx:dataId val="1"/>
          <cx:layoutPr>
            <cx:aggregation/>
          </cx:layoutPr>
          <cx:axisId val="1"/>
        </cx:series>
        <cx:series layoutId="paretoLine" ownerIdx="2" uniqueId="{F43D868E-31B3-D54E-9771-6E0022E45C9F}" formatIdx="3">
          <cx:axisId val="2"/>
        </cx:series>
        <cx:series layoutId="clusteredColumn" hidden="1" uniqueId="{331696BD-581C-E34F-808B-8720A0303DD2}" formatIdx="4">
          <cx:tx>
            <cx:txData>
              <cx:f>Hoja1!$D$1</cx:f>
              <cx:v>Serie 3</cx:v>
            </cx:txData>
          </cx:tx>
          <cx:dataId val="2"/>
          <cx:layoutPr>
            <cx:aggregation/>
          </cx:layoutPr>
          <cx:axisId val="1"/>
        </cx:series>
        <cx:series layoutId="paretoLine" ownerIdx="4" uniqueId="{71B8CF77-3713-3840-AFFD-6E2D227946AA}" formatIdx="5">
          <cx:axisId val="2"/>
        </cx:series>
      </cx:plotAreaRegion>
      <cx:axis id="0">
        <cx:catScaling/>
        <cx:tickLabels/>
      </cx:axis>
      <cx:axis id="1">
        <cx:valScaling/>
        <cx:majorGridlines/>
        <cx:tickLabels/>
        <cx:txPr>
          <a:bodyPr spcFirstLastPara="1" vertOverflow="ellipsis" horzOverflow="overflow" wrap="square" lIns="0" tIns="0" rIns="0" bIns="0" anchor="ctr" anchorCtr="1"/>
          <a:lstStyle/>
          <a:p>
            <a:pPr algn="ctr" rtl="0">
              <a:defRPr sz="1600"/>
            </a:pPr>
            <a:endParaRPr lang="es-MX" sz="1600" b="0" i="0" u="none" strike="noStrike" kern="1200" baseline="0">
              <a:solidFill>
                <a:prstClr val="black">
                  <a:lumMod val="65000"/>
                  <a:lumOff val="35000"/>
                </a:prstClr>
              </a:solidFill>
              <a:latin typeface="Aptos" panose="02110004020202020204"/>
            </a:endParaRPr>
          </a:p>
        </cx:txPr>
      </cx:axis>
      <cx:axis id="2">
        <cx:valScaling max="1" min="0"/>
        <cx:units unit="percentage"/>
        <cx:tickLabels/>
        <cx:txPr>
          <a:bodyPr spcFirstLastPara="1" vertOverflow="ellipsis" horzOverflow="overflow" wrap="square" lIns="0" tIns="0" rIns="0" bIns="0" anchor="ctr" anchorCtr="1"/>
          <a:lstStyle/>
          <a:p>
            <a:pPr algn="ctr" rtl="0">
              <a:defRPr sz="1400"/>
            </a:pPr>
            <a:endParaRPr lang="es-MX" sz="1400" b="0" i="0" u="none" strike="noStrike" kern="1200" baseline="0">
              <a:solidFill>
                <a:prstClr val="black">
                  <a:lumMod val="65000"/>
                  <a:lumOff val="35000"/>
                </a:prstClr>
              </a:solidFill>
              <a:latin typeface="Aptos" panose="02110004020202020204"/>
            </a:endParaRPr>
          </a:p>
        </cx:txPr>
      </cx:axis>
    </cx:plotArea>
    <cx:legend pos="t" align="ctr" overlay="0">
      <cx:txPr>
        <a:bodyPr spcFirstLastPara="1" vertOverflow="ellipsis" horzOverflow="overflow" wrap="square" lIns="0" tIns="0" rIns="0" bIns="0" anchor="ctr" anchorCtr="1"/>
        <a:lstStyle/>
        <a:p>
          <a:pPr algn="ctr" rtl="0">
            <a:defRPr sz="1400"/>
          </a:pPr>
          <a:endParaRPr lang="es-MX" sz="1400" b="0" i="0" u="none" strike="noStrike" kern="1200" baseline="0">
            <a:solidFill>
              <a:prstClr val="black">
                <a:lumMod val="65000"/>
                <a:lumOff val="35000"/>
              </a:prstClr>
            </a:solidFill>
            <a:latin typeface="Aptos" panose="02110004020202020204"/>
          </a:endParaRPr>
        </a:p>
      </cx:txPr>
    </cx:legend>
  </cx:chart>
  <cx:spPr>
    <a:solidFill>
      <a:schemeClr val="bg1"/>
    </a:solid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240048" y="5302386"/>
            <a:ext cx="36720542" cy="11279752"/>
          </a:xfrm>
        </p:spPr>
        <p:txBody>
          <a:bodyPr anchor="b"/>
          <a:lstStyle>
            <a:lvl1pPr algn="ctr">
              <a:defRPr sz="28346"/>
            </a:lvl1pPr>
          </a:lstStyle>
          <a:p>
            <a:r>
              <a:rPr lang="es-MX"/>
              <a:t>Haz clic para modificar el estilo de título del patrón</a:t>
            </a:r>
            <a:endParaRPr lang="en-US" dirty="0"/>
          </a:p>
        </p:txBody>
      </p:sp>
      <p:sp>
        <p:nvSpPr>
          <p:cNvPr id="3" name="Subtitle 2"/>
          <p:cNvSpPr>
            <a:spLocks noGrp="1"/>
          </p:cNvSpPr>
          <p:nvPr>
            <p:ph type="subTitle" idx="1"/>
          </p:nvPr>
        </p:nvSpPr>
        <p:spPr>
          <a:xfrm>
            <a:off x="5400080" y="17017128"/>
            <a:ext cx="32400479"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6318D89-1769-5544-ACB7-09BD5B4E07B1}" type="datetimeFigureOut">
              <a:rPr lang="es-MX" smtClean="0"/>
              <a:t>28/08/24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61760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318D89-1769-5544-ACB7-09BD5B4E07B1}" type="datetimeFigureOut">
              <a:rPr lang="es-MX" smtClean="0"/>
              <a:t>28/08/24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706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5459" y="1724962"/>
            <a:ext cx="9315138" cy="27456899"/>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970046" y="1724962"/>
            <a:ext cx="27405405" cy="2745689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318D89-1769-5544-ACB7-09BD5B4E07B1}" type="datetimeFigureOut">
              <a:rPr lang="es-MX" smtClean="0"/>
              <a:t>28/08/24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96711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318D89-1769-5544-ACB7-09BD5B4E07B1}" type="datetimeFigureOut">
              <a:rPr lang="es-MX" smtClean="0"/>
              <a:t>28/08/24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163339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47546" y="8077332"/>
            <a:ext cx="37260550" cy="13477201"/>
          </a:xfrm>
        </p:spPr>
        <p:txBody>
          <a:bodyPr anchor="b"/>
          <a:lstStyle>
            <a:lvl1pPr>
              <a:defRPr sz="28346"/>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947546" y="21682033"/>
            <a:ext cx="37260550" cy="7087342"/>
          </a:xfrm>
        </p:spPr>
        <p:txBody>
          <a:bodyPr/>
          <a:lstStyle>
            <a:lvl1pPr marL="0" indent="0">
              <a:buNone/>
              <a:defRPr sz="11338">
                <a:solidFill>
                  <a:schemeClr val="tx1">
                    <a:tint val="82000"/>
                  </a:schemeClr>
                </a:solidFill>
              </a:defRPr>
            </a:lvl1pPr>
            <a:lvl2pPr marL="2159950" indent="0">
              <a:buNone/>
              <a:defRPr sz="9449">
                <a:solidFill>
                  <a:schemeClr val="tx1">
                    <a:tint val="82000"/>
                  </a:schemeClr>
                </a:solidFill>
              </a:defRPr>
            </a:lvl2pPr>
            <a:lvl3pPr marL="4319900" indent="0">
              <a:buNone/>
              <a:defRPr sz="8504">
                <a:solidFill>
                  <a:schemeClr val="tx1">
                    <a:tint val="82000"/>
                  </a:schemeClr>
                </a:solidFill>
              </a:defRPr>
            </a:lvl3pPr>
            <a:lvl4pPr marL="6479850" indent="0">
              <a:buNone/>
              <a:defRPr sz="7559">
                <a:solidFill>
                  <a:schemeClr val="tx1">
                    <a:tint val="82000"/>
                  </a:schemeClr>
                </a:solidFill>
              </a:defRPr>
            </a:lvl4pPr>
            <a:lvl5pPr marL="8639800" indent="0">
              <a:buNone/>
              <a:defRPr sz="7559">
                <a:solidFill>
                  <a:schemeClr val="tx1">
                    <a:tint val="82000"/>
                  </a:schemeClr>
                </a:solidFill>
              </a:defRPr>
            </a:lvl5pPr>
            <a:lvl6pPr marL="10799750" indent="0">
              <a:buNone/>
              <a:defRPr sz="7559">
                <a:solidFill>
                  <a:schemeClr val="tx1">
                    <a:tint val="82000"/>
                  </a:schemeClr>
                </a:solidFill>
              </a:defRPr>
            </a:lvl6pPr>
            <a:lvl7pPr marL="12959700" indent="0">
              <a:buNone/>
              <a:defRPr sz="7559">
                <a:solidFill>
                  <a:schemeClr val="tx1">
                    <a:tint val="82000"/>
                  </a:schemeClr>
                </a:solidFill>
              </a:defRPr>
            </a:lvl7pPr>
            <a:lvl8pPr marL="15119650" indent="0">
              <a:buNone/>
              <a:defRPr sz="7559">
                <a:solidFill>
                  <a:schemeClr val="tx1">
                    <a:tint val="82000"/>
                  </a:schemeClr>
                </a:solidFill>
              </a:defRPr>
            </a:lvl8pPr>
            <a:lvl9pPr marL="17279600" indent="0">
              <a:buNone/>
              <a:defRPr sz="7559">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318D89-1769-5544-ACB7-09BD5B4E07B1}" type="datetimeFigureOut">
              <a:rPr lang="es-MX" smtClean="0"/>
              <a:t>28/08/24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348043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2970044" y="8624810"/>
            <a:ext cx="18360271" cy="2055705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21870323" y="8624810"/>
            <a:ext cx="18360271" cy="2055705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6318D89-1769-5544-ACB7-09BD5B4E07B1}" type="datetimeFigureOut">
              <a:rPr lang="es-MX" smtClean="0"/>
              <a:t>28/08/24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237961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75671" y="1724969"/>
            <a:ext cx="37260550" cy="6262365"/>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975675" y="7942328"/>
            <a:ext cx="18275892"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s-MX"/>
              <a:t>Haga clic para modificar los estilos de texto del patrón</a:t>
            </a:r>
          </a:p>
        </p:txBody>
      </p:sp>
      <p:sp>
        <p:nvSpPr>
          <p:cNvPr id="4" name="Content Placeholder 3"/>
          <p:cNvSpPr>
            <a:spLocks noGrp="1"/>
          </p:cNvSpPr>
          <p:nvPr>
            <p:ph sz="half" idx="2"/>
          </p:nvPr>
        </p:nvSpPr>
        <p:spPr>
          <a:xfrm>
            <a:off x="2975675" y="11834740"/>
            <a:ext cx="18275892" cy="174071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21870325" y="7942328"/>
            <a:ext cx="18365898"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s-MX"/>
              <a:t>Haga clic para modificar los estilos de texto del patrón</a:t>
            </a:r>
          </a:p>
        </p:txBody>
      </p:sp>
      <p:sp>
        <p:nvSpPr>
          <p:cNvPr id="6" name="Content Placeholder 5"/>
          <p:cNvSpPr>
            <a:spLocks noGrp="1"/>
          </p:cNvSpPr>
          <p:nvPr>
            <p:ph sz="quarter" idx="4"/>
          </p:nvPr>
        </p:nvSpPr>
        <p:spPr>
          <a:xfrm>
            <a:off x="21870325" y="11834740"/>
            <a:ext cx="18365898" cy="174071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6318D89-1769-5544-ACB7-09BD5B4E07B1}" type="datetimeFigureOut">
              <a:rPr lang="es-MX" smtClean="0"/>
              <a:t>28/08/24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404733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6318D89-1769-5544-ACB7-09BD5B4E07B1}" type="datetimeFigureOut">
              <a:rPr lang="es-MX" smtClean="0"/>
              <a:t>28/08/24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167288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18D89-1769-5544-ACB7-09BD5B4E07B1}" type="datetimeFigureOut">
              <a:rPr lang="es-MX" smtClean="0"/>
              <a:t>28/08/24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78021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es-MX"/>
              <a:t>Haz clic para modificar el estilo de título del patrón</a:t>
            </a:r>
            <a:endParaRPr lang="en-US" dirty="0"/>
          </a:p>
        </p:txBody>
      </p:sp>
      <p:sp>
        <p:nvSpPr>
          <p:cNvPr id="3" name="Content Placeholder 2"/>
          <p:cNvSpPr>
            <a:spLocks noGrp="1"/>
          </p:cNvSpPr>
          <p:nvPr>
            <p:ph idx="1"/>
          </p:nvPr>
        </p:nvSpPr>
        <p:spPr>
          <a:xfrm>
            <a:off x="18365898" y="4664905"/>
            <a:ext cx="21870323"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318D89-1769-5544-ACB7-09BD5B4E07B1}" type="datetimeFigureOut">
              <a:rPr lang="es-MX" smtClean="0"/>
              <a:t>28/08/24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337798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8365898" y="4664905"/>
            <a:ext cx="21870323"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s-MX"/>
              <a:t>Haz clic en el icono para agregar una imagen</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318D89-1769-5544-ACB7-09BD5B4E07B1}" type="datetimeFigureOut">
              <a:rPr lang="es-MX" smtClean="0"/>
              <a:t>28/08/24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DFBBC56-5F2C-EB42-8C86-A11D22215D02}" type="slidenum">
              <a:rPr lang="es-MX" smtClean="0"/>
              <a:t>‹Nº›</a:t>
            </a:fld>
            <a:endParaRPr lang="es-MX"/>
          </a:p>
        </p:txBody>
      </p:sp>
    </p:spTree>
    <p:extLst>
      <p:ext uri="{BB962C8B-B14F-4D97-AF65-F5344CB8AC3E}">
        <p14:creationId xmlns:p14="http://schemas.microsoft.com/office/powerpoint/2010/main" val="139349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8FBAA8D-9A5A-CD35-DC0A-D10417DD254A}"/>
              </a:ext>
            </a:extLst>
          </p:cNvPr>
          <p:cNvPicPr>
            <a:picLocks noChangeAspect="1"/>
          </p:cNvPicPr>
          <p:nvPr userDrawn="1"/>
        </p:nvPicPr>
        <p:blipFill>
          <a:blip r:embed="rId13">
            <a:alphaModFix amt="50000"/>
          </a:blip>
          <a:srcRect l="12769" r="12769"/>
          <a:stretch/>
        </p:blipFill>
        <p:spPr>
          <a:xfrm>
            <a:off x="0" y="62521"/>
            <a:ext cx="43200637" cy="32336767"/>
          </a:xfrm>
          <a:prstGeom prst="rect">
            <a:avLst/>
          </a:prstGeom>
        </p:spPr>
      </p:pic>
      <p:pic>
        <p:nvPicPr>
          <p:cNvPr id="11" name="Imagen 10">
            <a:extLst>
              <a:ext uri="{FF2B5EF4-FFF2-40B4-BE49-F238E27FC236}">
                <a16:creationId xmlns:a16="http://schemas.microsoft.com/office/drawing/2014/main" id="{A9AE4561-3ACA-2804-D717-4B18A5A6D06D}"/>
              </a:ext>
            </a:extLst>
          </p:cNvPr>
          <p:cNvPicPr>
            <a:picLocks noChangeAspect="1"/>
          </p:cNvPicPr>
          <p:nvPr userDrawn="1"/>
        </p:nvPicPr>
        <p:blipFill>
          <a:blip r:embed="rId14">
            <a:alphaModFix amt="35000"/>
          </a:blip>
          <a:srcRect l="12862" t="29297" r="12136"/>
          <a:stretch/>
        </p:blipFill>
        <p:spPr>
          <a:xfrm>
            <a:off x="1" y="-62521"/>
            <a:ext cx="43200638" cy="32399288"/>
          </a:xfrm>
          <a:prstGeom prst="rect">
            <a:avLst/>
          </a:prstGeom>
        </p:spPr>
      </p:pic>
      <p:sp>
        <p:nvSpPr>
          <p:cNvPr id="2" name="Title Placeholder 1"/>
          <p:cNvSpPr>
            <a:spLocks noGrp="1"/>
          </p:cNvSpPr>
          <p:nvPr>
            <p:ph type="title"/>
          </p:nvPr>
        </p:nvSpPr>
        <p:spPr>
          <a:xfrm>
            <a:off x="2970044" y="4582001"/>
            <a:ext cx="37260550" cy="3405333"/>
          </a:xfrm>
          <a:prstGeom prst="rect">
            <a:avLst/>
          </a:prstGeom>
        </p:spPr>
        <p:txBody>
          <a:bodyPr vert="horz" lIns="91440" tIns="45720" rIns="91440" bIns="45720" rtlCol="0" anchor="ctr">
            <a:normAutofit/>
          </a:bodyPr>
          <a:lstStyle/>
          <a:p>
            <a:r>
              <a:rPr lang="es-MX" dirty="0"/>
              <a:t>Haz clic para modificar el estilo de título del patrón</a:t>
            </a:r>
            <a:endParaRPr lang="en-US" dirty="0"/>
          </a:p>
        </p:txBody>
      </p:sp>
      <p:sp>
        <p:nvSpPr>
          <p:cNvPr id="3" name="Text Placeholder 2"/>
          <p:cNvSpPr>
            <a:spLocks noGrp="1"/>
          </p:cNvSpPr>
          <p:nvPr>
            <p:ph type="body" idx="1"/>
          </p:nvPr>
        </p:nvSpPr>
        <p:spPr>
          <a:xfrm>
            <a:off x="2970044" y="8624810"/>
            <a:ext cx="37260550" cy="20557051"/>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2970044" y="30029347"/>
            <a:ext cx="9720144" cy="1724962"/>
          </a:xfrm>
          <a:prstGeom prst="rect">
            <a:avLst/>
          </a:prstGeom>
        </p:spPr>
        <p:txBody>
          <a:bodyPr vert="horz" lIns="91440" tIns="45720" rIns="91440" bIns="45720" rtlCol="0" anchor="ctr"/>
          <a:lstStyle>
            <a:lvl1pPr algn="l">
              <a:defRPr sz="5669">
                <a:solidFill>
                  <a:schemeClr val="tx1">
                    <a:tint val="82000"/>
                  </a:schemeClr>
                </a:solidFill>
              </a:defRPr>
            </a:lvl1pPr>
          </a:lstStyle>
          <a:p>
            <a:fld id="{B6318D89-1769-5544-ACB7-09BD5B4E07B1}" type="datetimeFigureOut">
              <a:rPr lang="es-MX" smtClean="0"/>
              <a:t>28/08/24</a:t>
            </a:fld>
            <a:endParaRPr lang="es-MX"/>
          </a:p>
        </p:txBody>
      </p:sp>
      <p:sp>
        <p:nvSpPr>
          <p:cNvPr id="5" name="Footer Placeholder 4"/>
          <p:cNvSpPr>
            <a:spLocks noGrp="1"/>
          </p:cNvSpPr>
          <p:nvPr>
            <p:ph type="ftr" sz="quarter" idx="3"/>
          </p:nvPr>
        </p:nvSpPr>
        <p:spPr>
          <a:xfrm>
            <a:off x="14310212" y="30029347"/>
            <a:ext cx="14580215" cy="1724962"/>
          </a:xfrm>
          <a:prstGeom prst="rect">
            <a:avLst/>
          </a:prstGeom>
        </p:spPr>
        <p:txBody>
          <a:bodyPr vert="horz" lIns="91440" tIns="45720" rIns="91440" bIns="45720" rtlCol="0" anchor="ctr"/>
          <a:lstStyle>
            <a:lvl1pPr algn="ctr">
              <a:defRPr sz="5669">
                <a:solidFill>
                  <a:schemeClr val="tx1">
                    <a:tint val="82000"/>
                  </a:schemeClr>
                </a:solidFill>
              </a:defRPr>
            </a:lvl1pPr>
          </a:lstStyle>
          <a:p>
            <a:endParaRPr lang="es-MX"/>
          </a:p>
        </p:txBody>
      </p:sp>
      <p:sp>
        <p:nvSpPr>
          <p:cNvPr id="6" name="Slide Number Placeholder 5"/>
          <p:cNvSpPr>
            <a:spLocks noGrp="1"/>
          </p:cNvSpPr>
          <p:nvPr>
            <p:ph type="sldNum" sz="quarter" idx="4"/>
          </p:nvPr>
        </p:nvSpPr>
        <p:spPr>
          <a:xfrm>
            <a:off x="30510450" y="30029347"/>
            <a:ext cx="9720144" cy="1724962"/>
          </a:xfrm>
          <a:prstGeom prst="rect">
            <a:avLst/>
          </a:prstGeom>
        </p:spPr>
        <p:txBody>
          <a:bodyPr vert="horz" lIns="91440" tIns="45720" rIns="91440" bIns="45720" rtlCol="0" anchor="ctr"/>
          <a:lstStyle>
            <a:lvl1pPr algn="r">
              <a:defRPr sz="5669">
                <a:solidFill>
                  <a:schemeClr val="tx1">
                    <a:tint val="82000"/>
                  </a:schemeClr>
                </a:solidFill>
              </a:defRPr>
            </a:lvl1pPr>
          </a:lstStyle>
          <a:p>
            <a:fld id="{FDFBBC56-5F2C-EB42-8C86-A11D22215D02}" type="slidenum">
              <a:rPr lang="es-MX" smtClean="0"/>
              <a:t>‹Nº›</a:t>
            </a:fld>
            <a:endParaRPr lang="es-MX"/>
          </a:p>
        </p:txBody>
      </p:sp>
      <p:pic>
        <p:nvPicPr>
          <p:cNvPr id="8" name="Imagen 7">
            <a:extLst>
              <a:ext uri="{FF2B5EF4-FFF2-40B4-BE49-F238E27FC236}">
                <a16:creationId xmlns:a16="http://schemas.microsoft.com/office/drawing/2014/main" id="{4170C2E5-2D1D-7266-F83A-52018874F474}"/>
              </a:ext>
            </a:extLst>
          </p:cNvPr>
          <p:cNvPicPr>
            <a:picLocks noChangeAspect="1"/>
          </p:cNvPicPr>
          <p:nvPr userDrawn="1"/>
        </p:nvPicPr>
        <p:blipFill>
          <a:blip r:embed="rId15"/>
          <a:stretch>
            <a:fillRect/>
          </a:stretch>
        </p:blipFill>
        <p:spPr>
          <a:xfrm>
            <a:off x="1023980" y="877483"/>
            <a:ext cx="18551153" cy="2857032"/>
          </a:xfrm>
          <a:prstGeom prst="rect">
            <a:avLst/>
          </a:prstGeom>
        </p:spPr>
      </p:pic>
      <p:pic>
        <p:nvPicPr>
          <p:cNvPr id="9" name="Imagen 8">
            <a:extLst>
              <a:ext uri="{FF2B5EF4-FFF2-40B4-BE49-F238E27FC236}">
                <a16:creationId xmlns:a16="http://schemas.microsoft.com/office/drawing/2014/main" id="{FA16B324-102A-D13A-4643-3FF90CAA175C}"/>
              </a:ext>
            </a:extLst>
          </p:cNvPr>
          <p:cNvPicPr>
            <a:picLocks noChangeAspect="1"/>
          </p:cNvPicPr>
          <p:nvPr userDrawn="1"/>
        </p:nvPicPr>
        <p:blipFill>
          <a:blip r:embed="rId16"/>
          <a:stretch>
            <a:fillRect/>
          </a:stretch>
        </p:blipFill>
        <p:spPr>
          <a:xfrm>
            <a:off x="22719971" y="644969"/>
            <a:ext cx="20021540" cy="2160000"/>
          </a:xfrm>
          <a:prstGeom prst="rect">
            <a:avLst/>
          </a:prstGeom>
        </p:spPr>
      </p:pic>
    </p:spTree>
    <p:extLst>
      <p:ext uri="{BB962C8B-B14F-4D97-AF65-F5344CB8AC3E}">
        <p14:creationId xmlns:p14="http://schemas.microsoft.com/office/powerpoint/2010/main" val="89117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57B2229-8CF4-BE35-952D-CAC490404951}"/>
              </a:ext>
            </a:extLst>
          </p:cNvPr>
          <p:cNvSpPr/>
          <p:nvPr/>
        </p:nvSpPr>
        <p:spPr>
          <a:xfrm>
            <a:off x="1462310" y="6970277"/>
            <a:ext cx="8108040" cy="738664"/>
          </a:xfrm>
          <a:prstGeom prst="rect">
            <a:avLst/>
          </a:prstGeom>
          <a:noFill/>
        </p:spPr>
        <p:txBody>
          <a:bodyPr wrap="square" lIns="60960" tIns="30480" rIns="60960" bIns="30480">
            <a:spAutoFit/>
          </a:bodyPr>
          <a:lstStyle/>
          <a:p>
            <a:r>
              <a:rPr lang="es-ES" sz="4400" dirty="0">
                <a:ln w="0"/>
                <a:effectLst>
                  <a:outerShdw blurRad="38100" dist="19050" dir="2700000" algn="tl" rotWithShape="0">
                    <a:schemeClr val="dk1">
                      <a:alpha val="40000"/>
                    </a:schemeClr>
                  </a:outerShdw>
                </a:effectLst>
              </a:rPr>
              <a:t>Campo de Conocimiento:</a:t>
            </a:r>
          </a:p>
        </p:txBody>
      </p:sp>
      <p:sp>
        <p:nvSpPr>
          <p:cNvPr id="5" name="Título 32">
            <a:extLst>
              <a:ext uri="{FF2B5EF4-FFF2-40B4-BE49-F238E27FC236}">
                <a16:creationId xmlns:a16="http://schemas.microsoft.com/office/drawing/2014/main" id="{03EFC1A5-94BA-9507-806E-58506A027DC9}"/>
              </a:ext>
            </a:extLst>
          </p:cNvPr>
          <p:cNvSpPr txBox="1">
            <a:spLocks/>
          </p:cNvSpPr>
          <p:nvPr/>
        </p:nvSpPr>
        <p:spPr>
          <a:xfrm>
            <a:off x="1462310" y="4319381"/>
            <a:ext cx="40276017" cy="2065413"/>
          </a:xfrm>
          <a:prstGeom prst="rect">
            <a:avLst/>
          </a:prstGeom>
        </p:spPr>
        <p:txBody>
          <a:bodyPr>
            <a:noAutofit/>
          </a:bodyPr>
          <a:lst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a:lstStyle>
          <a:p>
            <a:pPr algn="ctr"/>
            <a:r>
              <a:rPr lang="es-MX" sz="19900" dirty="0"/>
              <a:t>Título</a:t>
            </a:r>
          </a:p>
        </p:txBody>
      </p:sp>
      <p:sp>
        <p:nvSpPr>
          <p:cNvPr id="6" name="Rectángulo 5">
            <a:extLst>
              <a:ext uri="{FF2B5EF4-FFF2-40B4-BE49-F238E27FC236}">
                <a16:creationId xmlns:a16="http://schemas.microsoft.com/office/drawing/2014/main" id="{A2BD9C08-7080-63A2-0A98-6EC9A96E1B71}"/>
              </a:ext>
            </a:extLst>
          </p:cNvPr>
          <p:cNvSpPr/>
          <p:nvPr/>
        </p:nvSpPr>
        <p:spPr>
          <a:xfrm>
            <a:off x="1133323" y="8292397"/>
            <a:ext cx="11537648" cy="777675"/>
          </a:xfrm>
          <a:prstGeom prst="rect">
            <a:avLst/>
          </a:prstGeom>
          <a:noFill/>
        </p:spPr>
        <p:txBody>
          <a:bodyPr wrap="square" lIns="38635" tIns="19317" rIns="38635" bIns="19317">
            <a:spAutoFit/>
          </a:bodyPr>
          <a:lstStyle/>
          <a:p>
            <a:pPr algn="ctr"/>
            <a:r>
              <a:rPr lang="es-ES" sz="4800" dirty="0">
                <a:ln w="0">
                  <a:noFill/>
                </a:ln>
              </a:rPr>
              <a:t>I. Antecedentes y justificación del Estudio</a:t>
            </a:r>
          </a:p>
        </p:txBody>
      </p:sp>
      <p:sp>
        <p:nvSpPr>
          <p:cNvPr id="7" name="Rectángulo 6">
            <a:extLst>
              <a:ext uri="{FF2B5EF4-FFF2-40B4-BE49-F238E27FC236}">
                <a16:creationId xmlns:a16="http://schemas.microsoft.com/office/drawing/2014/main" id="{C0E62A7A-3D35-1314-E1EB-7A3CB3FE7988}"/>
              </a:ext>
            </a:extLst>
          </p:cNvPr>
          <p:cNvSpPr/>
          <p:nvPr/>
        </p:nvSpPr>
        <p:spPr>
          <a:xfrm>
            <a:off x="1462310" y="15304219"/>
            <a:ext cx="5876664" cy="777675"/>
          </a:xfrm>
          <a:prstGeom prst="rect">
            <a:avLst/>
          </a:prstGeom>
          <a:noFill/>
        </p:spPr>
        <p:txBody>
          <a:bodyPr wrap="none" lIns="38635" tIns="19317" rIns="38635" bIns="19317">
            <a:spAutoFit/>
          </a:bodyPr>
          <a:lstStyle/>
          <a:p>
            <a:pPr algn="ctr"/>
            <a:r>
              <a:rPr lang="es-ES" sz="4800" dirty="0">
                <a:ln w="0">
                  <a:noFill/>
                </a:ln>
              </a:rPr>
              <a:t>II. Objetivo | Hipótesis</a:t>
            </a:r>
          </a:p>
        </p:txBody>
      </p:sp>
      <p:sp>
        <p:nvSpPr>
          <p:cNvPr id="8" name="Rectángulo 7">
            <a:extLst>
              <a:ext uri="{FF2B5EF4-FFF2-40B4-BE49-F238E27FC236}">
                <a16:creationId xmlns:a16="http://schemas.microsoft.com/office/drawing/2014/main" id="{514F2C44-8EBF-BFFC-F745-94ACFBD061B6}"/>
              </a:ext>
            </a:extLst>
          </p:cNvPr>
          <p:cNvSpPr/>
          <p:nvPr/>
        </p:nvSpPr>
        <p:spPr>
          <a:xfrm>
            <a:off x="1791379" y="19328984"/>
            <a:ext cx="4159656" cy="777675"/>
          </a:xfrm>
          <a:prstGeom prst="rect">
            <a:avLst/>
          </a:prstGeom>
          <a:noFill/>
        </p:spPr>
        <p:txBody>
          <a:bodyPr wrap="none" lIns="38635" tIns="19317" rIns="38635" bIns="19317">
            <a:spAutoFit/>
          </a:bodyPr>
          <a:lstStyle/>
          <a:p>
            <a:pPr algn="ctr"/>
            <a:r>
              <a:rPr lang="es-ES" sz="4800" dirty="0">
                <a:ln w="0">
                  <a:noFill/>
                </a:ln>
              </a:rPr>
              <a:t>III. Metodología</a:t>
            </a:r>
          </a:p>
        </p:txBody>
      </p:sp>
      <p:sp>
        <p:nvSpPr>
          <p:cNvPr id="9" name="Rectángulo 8">
            <a:extLst>
              <a:ext uri="{FF2B5EF4-FFF2-40B4-BE49-F238E27FC236}">
                <a16:creationId xmlns:a16="http://schemas.microsoft.com/office/drawing/2014/main" id="{467B6BB0-EF55-CE0B-BD47-63B51B555D4E}"/>
              </a:ext>
            </a:extLst>
          </p:cNvPr>
          <p:cNvSpPr/>
          <p:nvPr/>
        </p:nvSpPr>
        <p:spPr>
          <a:xfrm>
            <a:off x="22922149" y="8292397"/>
            <a:ext cx="4492953" cy="777675"/>
          </a:xfrm>
          <a:prstGeom prst="rect">
            <a:avLst/>
          </a:prstGeom>
          <a:noFill/>
        </p:spPr>
        <p:txBody>
          <a:bodyPr wrap="square" lIns="38635" tIns="19317" rIns="38635" bIns="19317">
            <a:spAutoFit/>
          </a:bodyPr>
          <a:lstStyle/>
          <a:p>
            <a:pPr algn="ctr"/>
            <a:r>
              <a:rPr lang="es-ES" sz="4800" dirty="0">
                <a:ln w="0">
                  <a:noFill/>
                </a:ln>
              </a:rPr>
              <a:t>IV. Resultados</a:t>
            </a:r>
          </a:p>
        </p:txBody>
      </p:sp>
      <p:sp>
        <p:nvSpPr>
          <p:cNvPr id="10" name="Rectángulo 9">
            <a:extLst>
              <a:ext uri="{FF2B5EF4-FFF2-40B4-BE49-F238E27FC236}">
                <a16:creationId xmlns:a16="http://schemas.microsoft.com/office/drawing/2014/main" id="{C5A6039C-F982-9FED-0675-94AF8412C46C}"/>
              </a:ext>
            </a:extLst>
          </p:cNvPr>
          <p:cNvSpPr/>
          <p:nvPr/>
        </p:nvSpPr>
        <p:spPr>
          <a:xfrm>
            <a:off x="22092051" y="21310830"/>
            <a:ext cx="9081851" cy="777675"/>
          </a:xfrm>
          <a:prstGeom prst="rect">
            <a:avLst/>
          </a:prstGeom>
          <a:noFill/>
        </p:spPr>
        <p:txBody>
          <a:bodyPr wrap="square" lIns="38635" tIns="19317" rIns="38635" bIns="19317">
            <a:spAutoFit/>
          </a:bodyPr>
          <a:lstStyle/>
          <a:p>
            <a:pPr algn="ctr"/>
            <a:r>
              <a:rPr lang="es-ES" sz="4800" dirty="0">
                <a:ln w="0">
                  <a:noFill/>
                </a:ln>
              </a:rPr>
              <a:t>V. Discusión | Conclusiones</a:t>
            </a:r>
          </a:p>
        </p:txBody>
      </p:sp>
      <p:sp>
        <p:nvSpPr>
          <p:cNvPr id="11" name="Rectángulo 10">
            <a:extLst>
              <a:ext uri="{FF2B5EF4-FFF2-40B4-BE49-F238E27FC236}">
                <a16:creationId xmlns:a16="http://schemas.microsoft.com/office/drawing/2014/main" id="{977AF2A5-2008-01ED-EE27-9972BE7ED502}"/>
              </a:ext>
            </a:extLst>
          </p:cNvPr>
          <p:cNvSpPr/>
          <p:nvPr/>
        </p:nvSpPr>
        <p:spPr>
          <a:xfrm>
            <a:off x="1451186" y="20501500"/>
            <a:ext cx="19657403" cy="75911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MX" sz="2800" dirty="0">
                <a:solidFill>
                  <a:schemeClr val="tx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semper nisi. Aenean vulputate eleifend tellus. Aenean leo ligula, porttitor eu, consequat vitae, eleifend ac, enim. Aliquam lorem ante, dapibus in, viverra quis, feugiat a, tellus. Phasellus viverra nulla ut metus varius laoreet. Quisque rutrum. Aenean imperdiet. Etiam ultricies nisi vel augue. Curabitur ullamcorper ultricies nisi. Nam eget dui. Etiam rhoncus. Maecenas tempus, tellus eget condimentum rhoncus, sem quam semper libero, sit amet adipiscing sem neque sed ipsum. Nam quam nunc, blandit vel, luctus pulvinar, hendrerit id, lorem. Maecenas nec odio et ante tincidunt tempus. Donec vitae sapien ut libero venenatis faucibus. Nullam quis ante. Etiam 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semper nisi. Aenean vulputate eleifend tellus. Aenean leo ligula, porttitor eu, consequat vitae, eleifend ac, enim. Aliquam lorem ante, dapibus in, viverra quis, feugiat a, tellus. Phasellus viverra nulla ut metus varius laoreet. Quisque rutrum. </a:t>
            </a:r>
          </a:p>
        </p:txBody>
      </p:sp>
      <p:sp>
        <p:nvSpPr>
          <p:cNvPr id="12" name="Rectángulo 11">
            <a:extLst>
              <a:ext uri="{FF2B5EF4-FFF2-40B4-BE49-F238E27FC236}">
                <a16:creationId xmlns:a16="http://schemas.microsoft.com/office/drawing/2014/main" id="{710D8EF8-5965-8BC6-8ED1-3C94B1FE245A}"/>
              </a:ext>
            </a:extLst>
          </p:cNvPr>
          <p:cNvSpPr/>
          <p:nvPr/>
        </p:nvSpPr>
        <p:spPr>
          <a:xfrm>
            <a:off x="1515172" y="9070072"/>
            <a:ext cx="19529435" cy="607837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MX" sz="2400" dirty="0" err="1">
                <a:solidFill>
                  <a:schemeClr val="tx1"/>
                </a:solidFill>
              </a:rPr>
              <a:t>Lorem</a:t>
            </a:r>
            <a:r>
              <a:rPr lang="es-MX" sz="2400" dirty="0">
                <a:solidFill>
                  <a:schemeClr val="tx1"/>
                </a:solidFill>
              </a:rPr>
              <a:t> </a:t>
            </a:r>
            <a:r>
              <a:rPr lang="es-MX" sz="2400" dirty="0" err="1">
                <a:solidFill>
                  <a:schemeClr val="tx1"/>
                </a:solidFill>
              </a:rPr>
              <a:t>ipsum</a:t>
            </a:r>
            <a:r>
              <a:rPr lang="es-MX" sz="2400" dirty="0">
                <a:solidFill>
                  <a:schemeClr val="tx1"/>
                </a:solidFill>
              </a:rPr>
              <a:t> dolor </a:t>
            </a:r>
            <a:r>
              <a:rPr lang="es-MX" sz="2400" dirty="0" err="1">
                <a:solidFill>
                  <a:schemeClr val="tx1"/>
                </a:solidFill>
              </a:rPr>
              <a:t>sit</a:t>
            </a:r>
            <a:r>
              <a:rPr lang="es-MX" sz="2400" dirty="0">
                <a:solidFill>
                  <a:schemeClr val="tx1"/>
                </a:solidFill>
              </a:rPr>
              <a:t> </a:t>
            </a:r>
            <a:r>
              <a:rPr lang="es-MX" sz="2400" dirty="0" err="1">
                <a:solidFill>
                  <a:schemeClr val="tx1"/>
                </a:solidFill>
              </a:rPr>
              <a:t>amet</a:t>
            </a:r>
            <a:r>
              <a:rPr lang="es-MX" sz="2400" dirty="0">
                <a:solidFill>
                  <a:schemeClr val="tx1"/>
                </a:solidFill>
              </a:rPr>
              <a:t>, </a:t>
            </a:r>
            <a:r>
              <a:rPr lang="es-MX" sz="2400" dirty="0" err="1">
                <a:solidFill>
                  <a:schemeClr val="tx1"/>
                </a:solidFill>
              </a:rPr>
              <a:t>consectetuer</a:t>
            </a:r>
            <a:r>
              <a:rPr lang="es-MX" sz="2400" dirty="0">
                <a:solidFill>
                  <a:schemeClr val="tx1"/>
                </a:solidFill>
              </a:rPr>
              <a:t> </a:t>
            </a:r>
            <a:r>
              <a:rPr lang="es-MX" sz="2400" dirty="0" err="1">
                <a:solidFill>
                  <a:schemeClr val="tx1"/>
                </a:solidFill>
              </a:rPr>
              <a:t>adipiscing</a:t>
            </a:r>
            <a:r>
              <a:rPr lang="es-MX" sz="2400" dirty="0">
                <a:solidFill>
                  <a:schemeClr val="tx1"/>
                </a:solidFill>
              </a:rPr>
              <a:t> </a:t>
            </a:r>
            <a:r>
              <a:rPr lang="es-MX" sz="2400" dirty="0" err="1">
                <a:solidFill>
                  <a:schemeClr val="tx1"/>
                </a:solidFill>
              </a:rPr>
              <a:t>elit</a:t>
            </a:r>
            <a:r>
              <a:rPr lang="es-MX" sz="2400" dirty="0">
                <a:solidFill>
                  <a:schemeClr val="tx1"/>
                </a:solidFill>
              </a:rPr>
              <a:t>. </a:t>
            </a:r>
            <a:r>
              <a:rPr lang="es-MX" sz="2400" dirty="0" err="1">
                <a:solidFill>
                  <a:schemeClr val="tx1"/>
                </a:solidFill>
              </a:rPr>
              <a:t>Aenean</a:t>
            </a:r>
            <a:r>
              <a:rPr lang="es-MX" sz="2400" dirty="0">
                <a:solidFill>
                  <a:schemeClr val="tx1"/>
                </a:solidFill>
              </a:rPr>
              <a:t> commodo </a:t>
            </a:r>
            <a:r>
              <a:rPr lang="es-MX" sz="2400" dirty="0" err="1">
                <a:solidFill>
                  <a:schemeClr val="tx1"/>
                </a:solidFill>
              </a:rPr>
              <a:t>ligula</a:t>
            </a:r>
            <a:r>
              <a:rPr lang="es-MX" sz="2400" dirty="0">
                <a:solidFill>
                  <a:schemeClr val="tx1"/>
                </a:solidFill>
              </a:rPr>
              <a:t> </a:t>
            </a:r>
            <a:r>
              <a:rPr lang="es-MX" sz="2400" dirty="0" err="1">
                <a:solidFill>
                  <a:schemeClr val="tx1"/>
                </a:solidFill>
              </a:rPr>
              <a:t>eget</a:t>
            </a:r>
            <a:r>
              <a:rPr lang="es-MX" sz="2400" dirty="0">
                <a:solidFill>
                  <a:schemeClr val="tx1"/>
                </a:solidFill>
              </a:rPr>
              <a:t> dolor. </a:t>
            </a:r>
            <a:r>
              <a:rPr lang="es-MX" sz="2400" dirty="0" err="1">
                <a:solidFill>
                  <a:schemeClr val="tx1"/>
                </a:solidFill>
              </a:rPr>
              <a:t>Aenean</a:t>
            </a:r>
            <a:r>
              <a:rPr lang="es-MX" sz="2400" dirty="0">
                <a:solidFill>
                  <a:schemeClr val="tx1"/>
                </a:solidFill>
              </a:rPr>
              <a:t> </a:t>
            </a:r>
            <a:r>
              <a:rPr lang="es-MX" sz="2400" dirty="0" err="1">
                <a:solidFill>
                  <a:schemeClr val="tx1"/>
                </a:solidFill>
              </a:rPr>
              <a:t>massa</a:t>
            </a:r>
            <a:r>
              <a:rPr lang="es-MX" sz="2400" dirty="0">
                <a:solidFill>
                  <a:schemeClr val="tx1"/>
                </a:solidFill>
              </a:rPr>
              <a:t>. Cum </a:t>
            </a:r>
            <a:r>
              <a:rPr lang="es-MX" sz="2400" dirty="0" err="1">
                <a:solidFill>
                  <a:schemeClr val="tx1"/>
                </a:solidFill>
              </a:rPr>
              <a:t>sociis</a:t>
            </a:r>
            <a:r>
              <a:rPr lang="es-MX" sz="2400" dirty="0">
                <a:solidFill>
                  <a:schemeClr val="tx1"/>
                </a:solidFill>
              </a:rPr>
              <a:t> </a:t>
            </a:r>
            <a:r>
              <a:rPr lang="es-MX" sz="2400" dirty="0" err="1">
                <a:solidFill>
                  <a:schemeClr val="tx1"/>
                </a:solidFill>
              </a:rPr>
              <a:t>natoque</a:t>
            </a:r>
            <a:r>
              <a:rPr lang="es-MX" sz="2400" dirty="0">
                <a:solidFill>
                  <a:schemeClr val="tx1"/>
                </a:solidFill>
              </a:rPr>
              <a:t> </a:t>
            </a:r>
            <a:r>
              <a:rPr lang="es-MX" sz="2400" dirty="0" err="1">
                <a:solidFill>
                  <a:schemeClr val="tx1"/>
                </a:solidFill>
              </a:rPr>
              <a:t>penatibus</a:t>
            </a:r>
            <a:r>
              <a:rPr lang="es-MX" sz="2400" dirty="0">
                <a:solidFill>
                  <a:schemeClr val="tx1"/>
                </a:solidFill>
              </a:rPr>
              <a:t> et </a:t>
            </a:r>
            <a:r>
              <a:rPr lang="es-MX" sz="2400" dirty="0" err="1">
                <a:solidFill>
                  <a:schemeClr val="tx1"/>
                </a:solidFill>
              </a:rPr>
              <a:t>magnis</a:t>
            </a:r>
            <a:r>
              <a:rPr lang="es-MX" sz="2400" dirty="0">
                <a:solidFill>
                  <a:schemeClr val="tx1"/>
                </a:solidFill>
              </a:rPr>
              <a:t> </a:t>
            </a:r>
            <a:r>
              <a:rPr lang="es-MX" sz="2400" dirty="0" err="1">
                <a:solidFill>
                  <a:schemeClr val="tx1"/>
                </a:solidFill>
              </a:rPr>
              <a:t>dis</a:t>
            </a:r>
            <a:r>
              <a:rPr lang="es-MX" sz="2400" dirty="0">
                <a:solidFill>
                  <a:schemeClr val="tx1"/>
                </a:solidFill>
              </a:rPr>
              <a:t> </a:t>
            </a:r>
            <a:r>
              <a:rPr lang="es-MX" sz="2400" dirty="0" err="1">
                <a:solidFill>
                  <a:schemeClr val="tx1"/>
                </a:solidFill>
              </a:rPr>
              <a:t>parturient</a:t>
            </a:r>
            <a:r>
              <a:rPr lang="es-MX" sz="2400" dirty="0">
                <a:solidFill>
                  <a:schemeClr val="tx1"/>
                </a:solidFill>
              </a:rPr>
              <a:t> montes, </a:t>
            </a:r>
            <a:r>
              <a:rPr lang="es-MX" sz="2400" dirty="0" err="1">
                <a:solidFill>
                  <a:schemeClr val="tx1"/>
                </a:solidFill>
              </a:rPr>
              <a:t>nascetur</a:t>
            </a:r>
            <a:r>
              <a:rPr lang="es-MX" sz="2400" dirty="0">
                <a:solidFill>
                  <a:schemeClr val="tx1"/>
                </a:solidFill>
              </a:rPr>
              <a:t> </a:t>
            </a:r>
            <a:r>
              <a:rPr lang="es-MX" sz="2400" dirty="0" err="1">
                <a:solidFill>
                  <a:schemeClr val="tx1"/>
                </a:solidFill>
              </a:rPr>
              <a:t>ridiculus</a:t>
            </a:r>
            <a:r>
              <a:rPr lang="es-MX" sz="2400" dirty="0">
                <a:solidFill>
                  <a:schemeClr val="tx1"/>
                </a:solidFill>
              </a:rPr>
              <a:t> mus. </a:t>
            </a:r>
            <a:r>
              <a:rPr lang="es-MX" sz="2400" dirty="0" err="1">
                <a:solidFill>
                  <a:schemeClr val="tx1"/>
                </a:solidFill>
              </a:rPr>
              <a:t>Donec</a:t>
            </a:r>
            <a:r>
              <a:rPr lang="es-MX" sz="2400" dirty="0">
                <a:solidFill>
                  <a:schemeClr val="tx1"/>
                </a:solidFill>
              </a:rPr>
              <a:t> </a:t>
            </a:r>
            <a:r>
              <a:rPr lang="es-MX" sz="2400" dirty="0" err="1">
                <a:solidFill>
                  <a:schemeClr val="tx1"/>
                </a:solidFill>
              </a:rPr>
              <a:t>quam</a:t>
            </a:r>
            <a:r>
              <a:rPr lang="es-MX" sz="2400" dirty="0">
                <a:solidFill>
                  <a:schemeClr val="tx1"/>
                </a:solidFill>
              </a:rPr>
              <a:t> </a:t>
            </a:r>
            <a:r>
              <a:rPr lang="es-MX" sz="2400" dirty="0" err="1">
                <a:solidFill>
                  <a:schemeClr val="tx1"/>
                </a:solidFill>
              </a:rPr>
              <a:t>felis</a:t>
            </a:r>
            <a:r>
              <a:rPr lang="es-MX" sz="2400" dirty="0">
                <a:solidFill>
                  <a:schemeClr val="tx1"/>
                </a:solidFill>
              </a:rPr>
              <a:t>, </a:t>
            </a:r>
            <a:r>
              <a:rPr lang="es-MX" sz="2400" dirty="0" err="1">
                <a:solidFill>
                  <a:schemeClr val="tx1"/>
                </a:solidFill>
              </a:rPr>
              <a:t>ultricies</a:t>
            </a:r>
            <a:r>
              <a:rPr lang="es-MX" sz="2400" dirty="0">
                <a:solidFill>
                  <a:schemeClr val="tx1"/>
                </a:solidFill>
              </a:rPr>
              <a:t> </a:t>
            </a:r>
            <a:r>
              <a:rPr lang="es-MX" sz="2400" dirty="0" err="1">
                <a:solidFill>
                  <a:schemeClr val="tx1"/>
                </a:solidFill>
              </a:rPr>
              <a:t>nec</a:t>
            </a:r>
            <a:r>
              <a:rPr lang="es-MX" sz="2400" dirty="0">
                <a:solidFill>
                  <a:schemeClr val="tx1"/>
                </a:solidFill>
              </a:rPr>
              <a:t>, </a:t>
            </a:r>
            <a:r>
              <a:rPr lang="es-MX" sz="2400" dirty="0" err="1">
                <a:solidFill>
                  <a:schemeClr val="tx1"/>
                </a:solidFill>
              </a:rPr>
              <a:t>pellentesque</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pretium</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sem</a:t>
            </a:r>
            <a:r>
              <a:rPr lang="es-MX" sz="2400" dirty="0">
                <a:solidFill>
                  <a:schemeClr val="tx1"/>
                </a:solidFill>
              </a:rPr>
              <a:t>. </a:t>
            </a:r>
            <a:r>
              <a:rPr lang="es-MX" sz="2400" dirty="0" err="1">
                <a:solidFill>
                  <a:schemeClr val="tx1"/>
                </a:solidFill>
              </a:rPr>
              <a:t>Nulla</a:t>
            </a:r>
            <a:r>
              <a:rPr lang="es-MX" sz="2400" dirty="0">
                <a:solidFill>
                  <a:schemeClr val="tx1"/>
                </a:solidFill>
              </a:rPr>
              <a:t> </a:t>
            </a:r>
            <a:r>
              <a:rPr lang="es-MX" sz="2400" dirty="0" err="1">
                <a:solidFill>
                  <a:schemeClr val="tx1"/>
                </a:solidFill>
              </a:rPr>
              <a:t>consequat</a:t>
            </a:r>
            <a:r>
              <a:rPr lang="es-MX" sz="2400" dirty="0">
                <a:solidFill>
                  <a:schemeClr val="tx1"/>
                </a:solidFill>
              </a:rPr>
              <a:t> </a:t>
            </a:r>
            <a:r>
              <a:rPr lang="es-MX" sz="2400" dirty="0" err="1">
                <a:solidFill>
                  <a:schemeClr val="tx1"/>
                </a:solidFill>
              </a:rPr>
              <a:t>massa</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enim</a:t>
            </a:r>
            <a:r>
              <a:rPr lang="es-MX" sz="2400" dirty="0">
                <a:solidFill>
                  <a:schemeClr val="tx1"/>
                </a:solidFill>
              </a:rPr>
              <a:t>. </a:t>
            </a:r>
            <a:r>
              <a:rPr lang="es-MX" sz="2400" dirty="0" err="1">
                <a:solidFill>
                  <a:schemeClr val="tx1"/>
                </a:solidFill>
              </a:rPr>
              <a:t>Donec</a:t>
            </a:r>
            <a:r>
              <a:rPr lang="es-MX" sz="2400" dirty="0">
                <a:solidFill>
                  <a:schemeClr val="tx1"/>
                </a:solidFill>
              </a:rPr>
              <a:t> </a:t>
            </a:r>
            <a:r>
              <a:rPr lang="es-MX" sz="2400" dirty="0" err="1">
                <a:solidFill>
                  <a:schemeClr val="tx1"/>
                </a:solidFill>
              </a:rPr>
              <a:t>pede</a:t>
            </a:r>
            <a:r>
              <a:rPr lang="es-MX" sz="2400" dirty="0">
                <a:solidFill>
                  <a:schemeClr val="tx1"/>
                </a:solidFill>
              </a:rPr>
              <a:t> justo, </a:t>
            </a:r>
            <a:r>
              <a:rPr lang="es-MX" sz="2400" dirty="0" err="1">
                <a:solidFill>
                  <a:schemeClr val="tx1"/>
                </a:solidFill>
              </a:rPr>
              <a:t>fringilla</a:t>
            </a:r>
            <a:r>
              <a:rPr lang="es-MX" sz="2400" dirty="0">
                <a:solidFill>
                  <a:schemeClr val="tx1"/>
                </a:solidFill>
              </a:rPr>
              <a:t> </a:t>
            </a:r>
            <a:r>
              <a:rPr lang="es-MX" sz="2400" dirty="0" err="1">
                <a:solidFill>
                  <a:schemeClr val="tx1"/>
                </a:solidFill>
              </a:rPr>
              <a:t>vel</a:t>
            </a:r>
            <a:r>
              <a:rPr lang="es-MX" sz="2400" dirty="0">
                <a:solidFill>
                  <a:schemeClr val="tx1"/>
                </a:solidFill>
              </a:rPr>
              <a:t>, </a:t>
            </a:r>
            <a:r>
              <a:rPr lang="es-MX" sz="2400" dirty="0" err="1">
                <a:solidFill>
                  <a:schemeClr val="tx1"/>
                </a:solidFill>
              </a:rPr>
              <a:t>aliquet</a:t>
            </a:r>
            <a:r>
              <a:rPr lang="es-MX" sz="2400" dirty="0">
                <a:solidFill>
                  <a:schemeClr val="tx1"/>
                </a:solidFill>
              </a:rPr>
              <a:t> </a:t>
            </a:r>
            <a:r>
              <a:rPr lang="es-MX" sz="2400" dirty="0" err="1">
                <a:solidFill>
                  <a:schemeClr val="tx1"/>
                </a:solidFill>
              </a:rPr>
              <a:t>nec</a:t>
            </a:r>
            <a:r>
              <a:rPr lang="es-MX" sz="2400" dirty="0">
                <a:solidFill>
                  <a:schemeClr val="tx1"/>
                </a:solidFill>
              </a:rPr>
              <a:t>, </a:t>
            </a:r>
            <a:r>
              <a:rPr lang="es-MX" sz="2400" dirty="0" err="1">
                <a:solidFill>
                  <a:schemeClr val="tx1"/>
                </a:solidFill>
              </a:rPr>
              <a:t>vulputate</a:t>
            </a:r>
            <a:r>
              <a:rPr lang="es-MX" sz="2400" dirty="0">
                <a:solidFill>
                  <a:schemeClr val="tx1"/>
                </a:solidFill>
              </a:rPr>
              <a:t> </a:t>
            </a:r>
            <a:r>
              <a:rPr lang="es-MX" sz="2400" dirty="0" err="1">
                <a:solidFill>
                  <a:schemeClr val="tx1"/>
                </a:solidFill>
              </a:rPr>
              <a:t>eget</a:t>
            </a:r>
            <a:r>
              <a:rPr lang="es-MX" sz="2400" dirty="0">
                <a:solidFill>
                  <a:schemeClr val="tx1"/>
                </a:solidFill>
              </a:rPr>
              <a:t>, </a:t>
            </a:r>
            <a:r>
              <a:rPr lang="es-MX" sz="2400" dirty="0" err="1">
                <a:solidFill>
                  <a:schemeClr val="tx1"/>
                </a:solidFill>
              </a:rPr>
              <a:t>arcu</a:t>
            </a:r>
            <a:r>
              <a:rPr lang="es-MX" sz="2400" dirty="0">
                <a:solidFill>
                  <a:schemeClr val="tx1"/>
                </a:solidFill>
              </a:rPr>
              <a:t>. In </a:t>
            </a:r>
            <a:r>
              <a:rPr lang="es-MX" sz="2400" dirty="0" err="1">
                <a:solidFill>
                  <a:schemeClr val="tx1"/>
                </a:solidFill>
              </a:rPr>
              <a:t>enim</a:t>
            </a:r>
            <a:r>
              <a:rPr lang="es-MX" sz="2400" dirty="0">
                <a:solidFill>
                  <a:schemeClr val="tx1"/>
                </a:solidFill>
              </a:rPr>
              <a:t> justo, </a:t>
            </a:r>
            <a:r>
              <a:rPr lang="es-MX" sz="2400" dirty="0" err="1">
                <a:solidFill>
                  <a:schemeClr val="tx1"/>
                </a:solidFill>
              </a:rPr>
              <a:t>rhoncus</a:t>
            </a:r>
            <a:r>
              <a:rPr lang="es-MX" sz="2400" dirty="0">
                <a:solidFill>
                  <a:schemeClr val="tx1"/>
                </a:solidFill>
              </a:rPr>
              <a:t> ut, </a:t>
            </a:r>
            <a:r>
              <a:rPr lang="es-MX" sz="2400" dirty="0" err="1">
                <a:solidFill>
                  <a:schemeClr val="tx1"/>
                </a:solidFill>
              </a:rPr>
              <a:t>imperdiet</a:t>
            </a:r>
            <a:r>
              <a:rPr lang="es-MX" sz="2400" dirty="0">
                <a:solidFill>
                  <a:schemeClr val="tx1"/>
                </a:solidFill>
              </a:rPr>
              <a:t> a, </a:t>
            </a:r>
            <a:r>
              <a:rPr lang="es-MX" sz="2400" dirty="0" err="1">
                <a:solidFill>
                  <a:schemeClr val="tx1"/>
                </a:solidFill>
              </a:rPr>
              <a:t>venenatis</a:t>
            </a:r>
            <a:r>
              <a:rPr lang="es-MX" sz="2400" dirty="0">
                <a:solidFill>
                  <a:schemeClr val="tx1"/>
                </a:solidFill>
              </a:rPr>
              <a:t> vitae, justo. </a:t>
            </a:r>
            <a:r>
              <a:rPr lang="es-MX" sz="2400" dirty="0" err="1">
                <a:solidFill>
                  <a:schemeClr val="tx1"/>
                </a:solidFill>
              </a:rPr>
              <a:t>Nullam</a:t>
            </a:r>
            <a:r>
              <a:rPr lang="es-MX" sz="2400" dirty="0">
                <a:solidFill>
                  <a:schemeClr val="tx1"/>
                </a:solidFill>
              </a:rPr>
              <a:t> </a:t>
            </a:r>
            <a:r>
              <a:rPr lang="es-MX" sz="2400" dirty="0" err="1">
                <a:solidFill>
                  <a:schemeClr val="tx1"/>
                </a:solidFill>
              </a:rPr>
              <a:t>dictum</a:t>
            </a:r>
            <a:r>
              <a:rPr lang="es-MX" sz="2400" dirty="0">
                <a:solidFill>
                  <a:schemeClr val="tx1"/>
                </a:solidFill>
              </a:rPr>
              <a:t> </a:t>
            </a:r>
            <a:r>
              <a:rPr lang="es-MX" sz="2400" dirty="0" err="1">
                <a:solidFill>
                  <a:schemeClr val="tx1"/>
                </a:solidFill>
              </a:rPr>
              <a:t>felis</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pede</a:t>
            </a:r>
            <a:r>
              <a:rPr lang="es-MX" sz="2400" dirty="0">
                <a:solidFill>
                  <a:schemeClr val="tx1"/>
                </a:solidFill>
              </a:rPr>
              <a:t> </a:t>
            </a:r>
            <a:r>
              <a:rPr lang="es-MX" sz="2400" dirty="0" err="1">
                <a:solidFill>
                  <a:schemeClr val="tx1"/>
                </a:solidFill>
              </a:rPr>
              <a:t>mollis</a:t>
            </a:r>
            <a:r>
              <a:rPr lang="es-MX" sz="2400" dirty="0">
                <a:solidFill>
                  <a:schemeClr val="tx1"/>
                </a:solidFill>
              </a:rPr>
              <a:t> </a:t>
            </a:r>
            <a:r>
              <a:rPr lang="es-MX" sz="2400" dirty="0" err="1">
                <a:solidFill>
                  <a:schemeClr val="tx1"/>
                </a:solidFill>
              </a:rPr>
              <a:t>pretium</a:t>
            </a:r>
            <a:r>
              <a:rPr lang="es-MX" sz="2400" dirty="0">
                <a:solidFill>
                  <a:schemeClr val="tx1"/>
                </a:solidFill>
              </a:rPr>
              <a:t>. </a:t>
            </a:r>
            <a:r>
              <a:rPr lang="es-MX" sz="2400" dirty="0" err="1">
                <a:solidFill>
                  <a:schemeClr val="tx1"/>
                </a:solidFill>
              </a:rPr>
              <a:t>Integer</a:t>
            </a:r>
            <a:r>
              <a:rPr lang="es-MX" sz="2400" dirty="0">
                <a:solidFill>
                  <a:schemeClr val="tx1"/>
                </a:solidFill>
              </a:rPr>
              <a:t> </a:t>
            </a:r>
            <a:r>
              <a:rPr lang="es-MX" sz="2400" dirty="0" err="1">
                <a:solidFill>
                  <a:schemeClr val="tx1"/>
                </a:solidFill>
              </a:rPr>
              <a:t>tincidunt</a:t>
            </a:r>
            <a:r>
              <a:rPr lang="es-MX" sz="2400" dirty="0">
                <a:solidFill>
                  <a:schemeClr val="tx1"/>
                </a:solidFill>
              </a:rPr>
              <a:t>. </a:t>
            </a:r>
            <a:r>
              <a:rPr lang="es-MX" sz="2400" dirty="0" err="1">
                <a:solidFill>
                  <a:schemeClr val="tx1"/>
                </a:solidFill>
              </a:rPr>
              <a:t>Cras</a:t>
            </a:r>
            <a:r>
              <a:rPr lang="es-MX" sz="2400" dirty="0">
                <a:solidFill>
                  <a:schemeClr val="tx1"/>
                </a:solidFill>
              </a:rPr>
              <a:t> </a:t>
            </a:r>
            <a:r>
              <a:rPr lang="es-MX" sz="2400" dirty="0" err="1">
                <a:solidFill>
                  <a:schemeClr val="tx1"/>
                </a:solidFill>
              </a:rPr>
              <a:t>dapibus</a:t>
            </a:r>
            <a:r>
              <a:rPr lang="es-MX" sz="2400" dirty="0">
                <a:solidFill>
                  <a:schemeClr val="tx1"/>
                </a:solidFill>
              </a:rPr>
              <a:t>. </a:t>
            </a:r>
            <a:r>
              <a:rPr lang="es-MX" sz="2400" dirty="0" err="1">
                <a:solidFill>
                  <a:schemeClr val="tx1"/>
                </a:solidFill>
              </a:rPr>
              <a:t>Vivamus</a:t>
            </a:r>
            <a:r>
              <a:rPr lang="es-MX" sz="2400" dirty="0">
                <a:solidFill>
                  <a:schemeClr val="tx1"/>
                </a:solidFill>
              </a:rPr>
              <a:t> </a:t>
            </a:r>
            <a:r>
              <a:rPr lang="es-MX" sz="2400" dirty="0" err="1">
                <a:solidFill>
                  <a:schemeClr val="tx1"/>
                </a:solidFill>
              </a:rPr>
              <a:t>elementum</a:t>
            </a:r>
            <a:r>
              <a:rPr lang="es-MX" sz="2400" dirty="0">
                <a:solidFill>
                  <a:schemeClr val="tx1"/>
                </a:solidFill>
              </a:rPr>
              <a:t> </a:t>
            </a:r>
            <a:r>
              <a:rPr lang="es-MX" sz="2400" dirty="0" err="1">
                <a:solidFill>
                  <a:schemeClr val="tx1"/>
                </a:solidFill>
              </a:rPr>
              <a:t>semper</a:t>
            </a:r>
            <a:r>
              <a:rPr lang="es-MX" sz="2400" dirty="0">
                <a:solidFill>
                  <a:schemeClr val="tx1"/>
                </a:solidFill>
              </a:rPr>
              <a:t> </a:t>
            </a:r>
            <a:r>
              <a:rPr lang="es-MX" sz="2400" dirty="0" err="1">
                <a:solidFill>
                  <a:schemeClr val="tx1"/>
                </a:solidFill>
              </a:rPr>
              <a:t>nisi</a:t>
            </a:r>
            <a:r>
              <a:rPr lang="es-MX" sz="2400" dirty="0">
                <a:solidFill>
                  <a:schemeClr val="tx1"/>
                </a:solidFill>
              </a:rPr>
              <a:t>. </a:t>
            </a:r>
            <a:r>
              <a:rPr lang="es-MX" sz="2400" dirty="0" err="1">
                <a:solidFill>
                  <a:schemeClr val="tx1"/>
                </a:solidFill>
              </a:rPr>
              <a:t>Aenean</a:t>
            </a:r>
            <a:r>
              <a:rPr lang="es-MX" sz="2400" dirty="0">
                <a:solidFill>
                  <a:schemeClr val="tx1"/>
                </a:solidFill>
              </a:rPr>
              <a:t> </a:t>
            </a:r>
            <a:r>
              <a:rPr lang="es-MX" sz="2400" dirty="0" err="1">
                <a:solidFill>
                  <a:schemeClr val="tx1"/>
                </a:solidFill>
              </a:rPr>
              <a:t>vulputate</a:t>
            </a:r>
            <a:r>
              <a:rPr lang="es-MX" sz="2400" dirty="0">
                <a:solidFill>
                  <a:schemeClr val="tx1"/>
                </a:solidFill>
              </a:rPr>
              <a:t> </a:t>
            </a:r>
            <a:r>
              <a:rPr lang="es-MX" sz="2400" dirty="0" err="1">
                <a:solidFill>
                  <a:schemeClr val="tx1"/>
                </a:solidFill>
              </a:rPr>
              <a:t>eleifend</a:t>
            </a:r>
            <a:r>
              <a:rPr lang="es-MX" sz="2400" dirty="0">
                <a:solidFill>
                  <a:schemeClr val="tx1"/>
                </a:solidFill>
              </a:rPr>
              <a:t> </a:t>
            </a:r>
            <a:r>
              <a:rPr lang="es-MX" sz="2400" dirty="0" err="1">
                <a:solidFill>
                  <a:schemeClr val="tx1"/>
                </a:solidFill>
              </a:rPr>
              <a:t>tellus</a:t>
            </a:r>
            <a:r>
              <a:rPr lang="es-MX" sz="2400" dirty="0">
                <a:solidFill>
                  <a:schemeClr val="tx1"/>
                </a:solidFill>
              </a:rPr>
              <a:t>. </a:t>
            </a:r>
            <a:r>
              <a:rPr lang="es-MX" sz="2400" dirty="0" err="1">
                <a:solidFill>
                  <a:schemeClr val="tx1"/>
                </a:solidFill>
              </a:rPr>
              <a:t>Aenean</a:t>
            </a:r>
            <a:r>
              <a:rPr lang="es-MX" sz="2400" dirty="0">
                <a:solidFill>
                  <a:schemeClr val="tx1"/>
                </a:solidFill>
              </a:rPr>
              <a:t> leo </a:t>
            </a:r>
            <a:r>
              <a:rPr lang="es-MX" sz="2400" dirty="0" err="1">
                <a:solidFill>
                  <a:schemeClr val="tx1"/>
                </a:solidFill>
              </a:rPr>
              <a:t>ligula</a:t>
            </a:r>
            <a:r>
              <a:rPr lang="es-MX" sz="2400" dirty="0">
                <a:solidFill>
                  <a:schemeClr val="tx1"/>
                </a:solidFill>
              </a:rPr>
              <a:t>, </a:t>
            </a:r>
            <a:r>
              <a:rPr lang="es-MX" sz="2400" dirty="0" err="1">
                <a:solidFill>
                  <a:schemeClr val="tx1"/>
                </a:solidFill>
              </a:rPr>
              <a:t>porttitor</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consequat</a:t>
            </a:r>
            <a:r>
              <a:rPr lang="es-MX" sz="2400" dirty="0">
                <a:solidFill>
                  <a:schemeClr val="tx1"/>
                </a:solidFill>
              </a:rPr>
              <a:t> vitae, </a:t>
            </a:r>
            <a:r>
              <a:rPr lang="es-MX" sz="2400" dirty="0" err="1">
                <a:solidFill>
                  <a:schemeClr val="tx1"/>
                </a:solidFill>
              </a:rPr>
              <a:t>eleifend</a:t>
            </a:r>
            <a:r>
              <a:rPr lang="es-MX" sz="2400" dirty="0">
                <a:solidFill>
                  <a:schemeClr val="tx1"/>
                </a:solidFill>
              </a:rPr>
              <a:t> ac, </a:t>
            </a:r>
            <a:r>
              <a:rPr lang="es-MX" sz="2400" dirty="0" err="1">
                <a:solidFill>
                  <a:schemeClr val="tx1"/>
                </a:solidFill>
              </a:rPr>
              <a:t>enim</a:t>
            </a:r>
            <a:r>
              <a:rPr lang="es-MX" sz="2400" dirty="0">
                <a:solidFill>
                  <a:schemeClr val="tx1"/>
                </a:solidFill>
              </a:rPr>
              <a:t>. </a:t>
            </a:r>
            <a:r>
              <a:rPr lang="es-MX" sz="2400" dirty="0" err="1">
                <a:solidFill>
                  <a:schemeClr val="tx1"/>
                </a:solidFill>
              </a:rPr>
              <a:t>Aliquam</a:t>
            </a:r>
            <a:r>
              <a:rPr lang="es-MX" sz="2400" dirty="0">
                <a:solidFill>
                  <a:schemeClr val="tx1"/>
                </a:solidFill>
              </a:rPr>
              <a:t> </a:t>
            </a:r>
            <a:r>
              <a:rPr lang="es-MX" sz="2400" dirty="0" err="1">
                <a:solidFill>
                  <a:schemeClr val="tx1"/>
                </a:solidFill>
              </a:rPr>
              <a:t>lorem</a:t>
            </a:r>
            <a:r>
              <a:rPr lang="es-MX" sz="2400" dirty="0">
                <a:solidFill>
                  <a:schemeClr val="tx1"/>
                </a:solidFill>
              </a:rPr>
              <a:t> ante, </a:t>
            </a:r>
            <a:r>
              <a:rPr lang="es-MX" sz="2400" dirty="0" err="1">
                <a:solidFill>
                  <a:schemeClr val="tx1"/>
                </a:solidFill>
              </a:rPr>
              <a:t>dapibus</a:t>
            </a:r>
            <a:r>
              <a:rPr lang="es-MX" sz="2400" dirty="0">
                <a:solidFill>
                  <a:schemeClr val="tx1"/>
                </a:solidFill>
              </a:rPr>
              <a:t> in, </a:t>
            </a:r>
            <a:r>
              <a:rPr lang="es-MX" sz="2400" dirty="0" err="1">
                <a:solidFill>
                  <a:schemeClr val="tx1"/>
                </a:solidFill>
              </a:rPr>
              <a:t>viverra</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feugiat</a:t>
            </a:r>
            <a:r>
              <a:rPr lang="es-MX" sz="2400" dirty="0">
                <a:solidFill>
                  <a:schemeClr val="tx1"/>
                </a:solidFill>
              </a:rPr>
              <a:t> a, </a:t>
            </a:r>
            <a:r>
              <a:rPr lang="es-MX" sz="2400" dirty="0" err="1">
                <a:solidFill>
                  <a:schemeClr val="tx1"/>
                </a:solidFill>
              </a:rPr>
              <a:t>tellus</a:t>
            </a:r>
            <a:r>
              <a:rPr lang="es-MX" sz="2400" dirty="0">
                <a:solidFill>
                  <a:schemeClr val="tx1"/>
                </a:solidFill>
              </a:rPr>
              <a:t>. </a:t>
            </a:r>
            <a:r>
              <a:rPr lang="es-MX" sz="2400" dirty="0" err="1">
                <a:solidFill>
                  <a:schemeClr val="tx1"/>
                </a:solidFill>
              </a:rPr>
              <a:t>Phasellus</a:t>
            </a:r>
            <a:r>
              <a:rPr lang="es-MX" sz="2400" dirty="0">
                <a:solidFill>
                  <a:schemeClr val="tx1"/>
                </a:solidFill>
              </a:rPr>
              <a:t> </a:t>
            </a:r>
            <a:r>
              <a:rPr lang="es-MX" sz="2400" dirty="0" err="1">
                <a:solidFill>
                  <a:schemeClr val="tx1"/>
                </a:solidFill>
              </a:rPr>
              <a:t>viverra</a:t>
            </a:r>
            <a:r>
              <a:rPr lang="es-MX" sz="2400" dirty="0">
                <a:solidFill>
                  <a:schemeClr val="tx1"/>
                </a:solidFill>
              </a:rPr>
              <a:t> </a:t>
            </a:r>
            <a:r>
              <a:rPr lang="es-MX" sz="2400" dirty="0" err="1">
                <a:solidFill>
                  <a:schemeClr val="tx1"/>
                </a:solidFill>
              </a:rPr>
              <a:t>nulla</a:t>
            </a:r>
            <a:r>
              <a:rPr lang="es-MX" sz="2400" dirty="0">
                <a:solidFill>
                  <a:schemeClr val="tx1"/>
                </a:solidFill>
              </a:rPr>
              <a:t> ut </a:t>
            </a:r>
            <a:r>
              <a:rPr lang="es-MX" sz="2400" dirty="0" err="1">
                <a:solidFill>
                  <a:schemeClr val="tx1"/>
                </a:solidFill>
              </a:rPr>
              <a:t>metus</a:t>
            </a:r>
            <a:r>
              <a:rPr lang="es-MX" sz="2400" dirty="0">
                <a:solidFill>
                  <a:schemeClr val="tx1"/>
                </a:solidFill>
              </a:rPr>
              <a:t> </a:t>
            </a:r>
            <a:r>
              <a:rPr lang="es-MX" sz="2400" dirty="0" err="1">
                <a:solidFill>
                  <a:schemeClr val="tx1"/>
                </a:solidFill>
              </a:rPr>
              <a:t>varius</a:t>
            </a:r>
            <a:r>
              <a:rPr lang="es-MX" sz="2400" dirty="0">
                <a:solidFill>
                  <a:schemeClr val="tx1"/>
                </a:solidFill>
              </a:rPr>
              <a:t> </a:t>
            </a:r>
            <a:r>
              <a:rPr lang="es-MX" sz="2400" dirty="0" err="1">
                <a:solidFill>
                  <a:schemeClr val="tx1"/>
                </a:solidFill>
              </a:rPr>
              <a:t>laoreet</a:t>
            </a:r>
            <a:r>
              <a:rPr lang="es-MX" sz="2400" dirty="0">
                <a:solidFill>
                  <a:schemeClr val="tx1"/>
                </a:solidFill>
              </a:rPr>
              <a:t>. </a:t>
            </a:r>
            <a:r>
              <a:rPr lang="es-MX" sz="2400" dirty="0" err="1">
                <a:solidFill>
                  <a:schemeClr val="tx1"/>
                </a:solidFill>
              </a:rPr>
              <a:t>Quisque</a:t>
            </a:r>
            <a:r>
              <a:rPr lang="es-MX" sz="2400" dirty="0">
                <a:solidFill>
                  <a:schemeClr val="tx1"/>
                </a:solidFill>
              </a:rPr>
              <a:t> </a:t>
            </a:r>
            <a:r>
              <a:rPr lang="es-MX" sz="2400" dirty="0" err="1">
                <a:solidFill>
                  <a:schemeClr val="tx1"/>
                </a:solidFill>
              </a:rPr>
              <a:t>rutrum</a:t>
            </a:r>
            <a:r>
              <a:rPr lang="es-MX" sz="2400" dirty="0">
                <a:solidFill>
                  <a:schemeClr val="tx1"/>
                </a:solidFill>
              </a:rPr>
              <a:t>. </a:t>
            </a:r>
            <a:r>
              <a:rPr lang="es-MX" sz="2400" dirty="0" err="1">
                <a:solidFill>
                  <a:schemeClr val="tx1"/>
                </a:solidFill>
              </a:rPr>
              <a:t>Aenean</a:t>
            </a:r>
            <a:r>
              <a:rPr lang="es-MX" sz="2400" dirty="0">
                <a:solidFill>
                  <a:schemeClr val="tx1"/>
                </a:solidFill>
              </a:rPr>
              <a:t> </a:t>
            </a:r>
            <a:r>
              <a:rPr lang="es-MX" sz="2400" dirty="0" err="1">
                <a:solidFill>
                  <a:schemeClr val="tx1"/>
                </a:solidFill>
              </a:rPr>
              <a:t>imperdiet</a:t>
            </a:r>
            <a:r>
              <a:rPr lang="es-MX" sz="2400" dirty="0">
                <a:solidFill>
                  <a:schemeClr val="tx1"/>
                </a:solidFill>
              </a:rPr>
              <a:t>. </a:t>
            </a:r>
            <a:r>
              <a:rPr lang="es-MX" sz="2400" dirty="0" err="1">
                <a:solidFill>
                  <a:schemeClr val="tx1"/>
                </a:solidFill>
              </a:rPr>
              <a:t>Etiam</a:t>
            </a:r>
            <a:r>
              <a:rPr lang="es-MX" sz="2400" dirty="0">
                <a:solidFill>
                  <a:schemeClr val="tx1"/>
                </a:solidFill>
              </a:rPr>
              <a:t> </a:t>
            </a:r>
            <a:r>
              <a:rPr lang="es-MX" sz="2400" dirty="0" err="1">
                <a:solidFill>
                  <a:schemeClr val="tx1"/>
                </a:solidFill>
              </a:rPr>
              <a:t>ultricies</a:t>
            </a:r>
            <a:r>
              <a:rPr lang="es-MX" sz="2400" dirty="0">
                <a:solidFill>
                  <a:schemeClr val="tx1"/>
                </a:solidFill>
              </a:rPr>
              <a:t> </a:t>
            </a:r>
            <a:r>
              <a:rPr lang="es-MX" sz="2400" dirty="0" err="1">
                <a:solidFill>
                  <a:schemeClr val="tx1"/>
                </a:solidFill>
              </a:rPr>
              <a:t>nisi</a:t>
            </a:r>
            <a:r>
              <a:rPr lang="es-MX" sz="2400" dirty="0">
                <a:solidFill>
                  <a:schemeClr val="tx1"/>
                </a:solidFill>
              </a:rPr>
              <a:t> </a:t>
            </a:r>
            <a:r>
              <a:rPr lang="es-MX" sz="2400" dirty="0" err="1">
                <a:solidFill>
                  <a:schemeClr val="tx1"/>
                </a:solidFill>
              </a:rPr>
              <a:t>vel</a:t>
            </a:r>
            <a:r>
              <a:rPr lang="es-MX" sz="2400" dirty="0">
                <a:solidFill>
                  <a:schemeClr val="tx1"/>
                </a:solidFill>
              </a:rPr>
              <a:t> </a:t>
            </a:r>
            <a:r>
              <a:rPr lang="es-MX" sz="2400" dirty="0" err="1">
                <a:solidFill>
                  <a:schemeClr val="tx1"/>
                </a:solidFill>
              </a:rPr>
              <a:t>augue</a:t>
            </a:r>
            <a:r>
              <a:rPr lang="es-MX" sz="2400" dirty="0">
                <a:solidFill>
                  <a:schemeClr val="tx1"/>
                </a:solidFill>
              </a:rPr>
              <a:t>. </a:t>
            </a:r>
            <a:r>
              <a:rPr lang="es-MX" sz="2400" dirty="0" err="1">
                <a:solidFill>
                  <a:schemeClr val="tx1"/>
                </a:solidFill>
              </a:rPr>
              <a:t>Curabitur</a:t>
            </a:r>
            <a:r>
              <a:rPr lang="es-MX" sz="2400" dirty="0">
                <a:solidFill>
                  <a:schemeClr val="tx1"/>
                </a:solidFill>
              </a:rPr>
              <a:t> </a:t>
            </a:r>
            <a:r>
              <a:rPr lang="es-MX" sz="2400" dirty="0" err="1">
                <a:solidFill>
                  <a:schemeClr val="tx1"/>
                </a:solidFill>
              </a:rPr>
              <a:t>ullamcorper</a:t>
            </a:r>
            <a:r>
              <a:rPr lang="es-MX" sz="2400" dirty="0">
                <a:solidFill>
                  <a:schemeClr val="tx1"/>
                </a:solidFill>
              </a:rPr>
              <a:t> </a:t>
            </a:r>
            <a:r>
              <a:rPr lang="es-MX" sz="2400" dirty="0" err="1">
                <a:solidFill>
                  <a:schemeClr val="tx1"/>
                </a:solidFill>
              </a:rPr>
              <a:t>ultricies</a:t>
            </a:r>
            <a:r>
              <a:rPr lang="es-MX" sz="2400" dirty="0">
                <a:solidFill>
                  <a:schemeClr val="tx1"/>
                </a:solidFill>
              </a:rPr>
              <a:t> </a:t>
            </a:r>
            <a:r>
              <a:rPr lang="es-MX" sz="2400" dirty="0" err="1">
                <a:solidFill>
                  <a:schemeClr val="tx1"/>
                </a:solidFill>
              </a:rPr>
              <a:t>nisi</a:t>
            </a:r>
            <a:r>
              <a:rPr lang="es-MX" sz="2400" dirty="0">
                <a:solidFill>
                  <a:schemeClr val="tx1"/>
                </a:solidFill>
              </a:rPr>
              <a:t>. </a:t>
            </a:r>
            <a:r>
              <a:rPr lang="es-MX" sz="2400" dirty="0" err="1">
                <a:solidFill>
                  <a:schemeClr val="tx1"/>
                </a:solidFill>
              </a:rPr>
              <a:t>Nam</a:t>
            </a:r>
            <a:r>
              <a:rPr lang="es-MX" sz="2400" dirty="0">
                <a:solidFill>
                  <a:schemeClr val="tx1"/>
                </a:solidFill>
              </a:rPr>
              <a:t> </a:t>
            </a:r>
            <a:r>
              <a:rPr lang="es-MX" sz="2400" dirty="0" err="1">
                <a:solidFill>
                  <a:schemeClr val="tx1"/>
                </a:solidFill>
              </a:rPr>
              <a:t>eget</a:t>
            </a:r>
            <a:r>
              <a:rPr lang="es-MX" sz="2400" dirty="0">
                <a:solidFill>
                  <a:schemeClr val="tx1"/>
                </a:solidFill>
              </a:rPr>
              <a:t> </a:t>
            </a:r>
            <a:r>
              <a:rPr lang="es-MX" sz="2400" dirty="0" err="1">
                <a:solidFill>
                  <a:schemeClr val="tx1"/>
                </a:solidFill>
              </a:rPr>
              <a:t>dui</a:t>
            </a:r>
            <a:r>
              <a:rPr lang="es-MX" sz="2400" dirty="0">
                <a:solidFill>
                  <a:schemeClr val="tx1"/>
                </a:solidFill>
              </a:rPr>
              <a:t>. </a:t>
            </a:r>
            <a:r>
              <a:rPr lang="es-MX" sz="2400" dirty="0" err="1">
                <a:solidFill>
                  <a:schemeClr val="tx1"/>
                </a:solidFill>
              </a:rPr>
              <a:t>Etiam</a:t>
            </a:r>
            <a:r>
              <a:rPr lang="es-MX" sz="2400" dirty="0">
                <a:solidFill>
                  <a:schemeClr val="tx1"/>
                </a:solidFill>
              </a:rPr>
              <a:t> </a:t>
            </a:r>
            <a:r>
              <a:rPr lang="es-MX" sz="2400" dirty="0" err="1">
                <a:solidFill>
                  <a:schemeClr val="tx1"/>
                </a:solidFill>
              </a:rPr>
              <a:t>rhoncus</a:t>
            </a:r>
            <a:r>
              <a:rPr lang="es-MX" sz="2400" dirty="0">
                <a:solidFill>
                  <a:schemeClr val="tx1"/>
                </a:solidFill>
              </a:rPr>
              <a:t>. </a:t>
            </a:r>
            <a:r>
              <a:rPr lang="es-MX" sz="2400" dirty="0" err="1">
                <a:solidFill>
                  <a:schemeClr val="tx1"/>
                </a:solidFill>
              </a:rPr>
              <a:t>Maecenas</a:t>
            </a:r>
            <a:r>
              <a:rPr lang="es-MX" sz="2400" dirty="0">
                <a:solidFill>
                  <a:schemeClr val="tx1"/>
                </a:solidFill>
              </a:rPr>
              <a:t> </a:t>
            </a:r>
            <a:r>
              <a:rPr lang="es-MX" sz="2400" dirty="0" err="1">
                <a:solidFill>
                  <a:schemeClr val="tx1"/>
                </a:solidFill>
              </a:rPr>
              <a:t>tempus</a:t>
            </a:r>
            <a:r>
              <a:rPr lang="es-MX" sz="2400" dirty="0">
                <a:solidFill>
                  <a:schemeClr val="tx1"/>
                </a:solidFill>
              </a:rPr>
              <a:t>, </a:t>
            </a:r>
            <a:r>
              <a:rPr lang="es-MX" sz="2400" dirty="0" err="1">
                <a:solidFill>
                  <a:schemeClr val="tx1"/>
                </a:solidFill>
              </a:rPr>
              <a:t>tellus</a:t>
            </a:r>
            <a:r>
              <a:rPr lang="es-MX" sz="2400" dirty="0">
                <a:solidFill>
                  <a:schemeClr val="tx1"/>
                </a:solidFill>
              </a:rPr>
              <a:t> </a:t>
            </a:r>
            <a:r>
              <a:rPr lang="es-MX" sz="2400" dirty="0" err="1">
                <a:solidFill>
                  <a:schemeClr val="tx1"/>
                </a:solidFill>
              </a:rPr>
              <a:t>eget</a:t>
            </a:r>
            <a:r>
              <a:rPr lang="es-MX" sz="2400" dirty="0">
                <a:solidFill>
                  <a:schemeClr val="tx1"/>
                </a:solidFill>
              </a:rPr>
              <a:t> </a:t>
            </a:r>
            <a:r>
              <a:rPr lang="es-MX" sz="2400" dirty="0" err="1">
                <a:solidFill>
                  <a:schemeClr val="tx1"/>
                </a:solidFill>
              </a:rPr>
              <a:t>condimentum</a:t>
            </a:r>
            <a:r>
              <a:rPr lang="es-MX" sz="2400" dirty="0">
                <a:solidFill>
                  <a:schemeClr val="tx1"/>
                </a:solidFill>
              </a:rPr>
              <a:t> </a:t>
            </a:r>
            <a:r>
              <a:rPr lang="es-MX" sz="2400" dirty="0" err="1">
                <a:solidFill>
                  <a:schemeClr val="tx1"/>
                </a:solidFill>
              </a:rPr>
              <a:t>rhoncus</a:t>
            </a:r>
            <a:r>
              <a:rPr lang="es-MX" sz="2400" dirty="0">
                <a:solidFill>
                  <a:schemeClr val="tx1"/>
                </a:solidFill>
              </a:rPr>
              <a:t>, </a:t>
            </a:r>
            <a:r>
              <a:rPr lang="es-MX" sz="2400" dirty="0" err="1">
                <a:solidFill>
                  <a:schemeClr val="tx1"/>
                </a:solidFill>
              </a:rPr>
              <a:t>sem</a:t>
            </a:r>
            <a:r>
              <a:rPr lang="es-MX" sz="2400" dirty="0">
                <a:solidFill>
                  <a:schemeClr val="tx1"/>
                </a:solidFill>
              </a:rPr>
              <a:t> </a:t>
            </a:r>
            <a:r>
              <a:rPr lang="es-MX" sz="2400" dirty="0" err="1">
                <a:solidFill>
                  <a:schemeClr val="tx1"/>
                </a:solidFill>
              </a:rPr>
              <a:t>quam</a:t>
            </a:r>
            <a:r>
              <a:rPr lang="es-MX" sz="2400" dirty="0">
                <a:solidFill>
                  <a:schemeClr val="tx1"/>
                </a:solidFill>
              </a:rPr>
              <a:t> </a:t>
            </a:r>
            <a:r>
              <a:rPr lang="es-MX" sz="2400" dirty="0" err="1">
                <a:solidFill>
                  <a:schemeClr val="tx1"/>
                </a:solidFill>
              </a:rPr>
              <a:t>semper</a:t>
            </a:r>
            <a:r>
              <a:rPr lang="es-MX" sz="2400" dirty="0">
                <a:solidFill>
                  <a:schemeClr val="tx1"/>
                </a:solidFill>
              </a:rPr>
              <a:t> libero, </a:t>
            </a:r>
            <a:r>
              <a:rPr lang="es-MX" sz="2400" dirty="0" err="1">
                <a:solidFill>
                  <a:schemeClr val="tx1"/>
                </a:solidFill>
              </a:rPr>
              <a:t>sit</a:t>
            </a:r>
            <a:r>
              <a:rPr lang="es-MX" sz="2400" dirty="0">
                <a:solidFill>
                  <a:schemeClr val="tx1"/>
                </a:solidFill>
              </a:rPr>
              <a:t> </a:t>
            </a:r>
            <a:r>
              <a:rPr lang="es-MX" sz="2400" dirty="0" err="1">
                <a:solidFill>
                  <a:schemeClr val="tx1"/>
                </a:solidFill>
              </a:rPr>
              <a:t>amet</a:t>
            </a:r>
            <a:r>
              <a:rPr lang="es-MX" sz="2400" dirty="0">
                <a:solidFill>
                  <a:schemeClr val="tx1"/>
                </a:solidFill>
              </a:rPr>
              <a:t> </a:t>
            </a:r>
            <a:r>
              <a:rPr lang="es-MX" sz="2400" dirty="0" err="1">
                <a:solidFill>
                  <a:schemeClr val="tx1"/>
                </a:solidFill>
              </a:rPr>
              <a:t>adipiscing</a:t>
            </a:r>
            <a:r>
              <a:rPr lang="es-MX" sz="2400" dirty="0">
                <a:solidFill>
                  <a:schemeClr val="tx1"/>
                </a:solidFill>
              </a:rPr>
              <a:t> </a:t>
            </a:r>
            <a:r>
              <a:rPr lang="es-MX" sz="2400" dirty="0" err="1">
                <a:solidFill>
                  <a:schemeClr val="tx1"/>
                </a:solidFill>
              </a:rPr>
              <a:t>sem</a:t>
            </a:r>
            <a:r>
              <a:rPr lang="es-MX" sz="2400" dirty="0">
                <a:solidFill>
                  <a:schemeClr val="tx1"/>
                </a:solidFill>
              </a:rPr>
              <a:t> </a:t>
            </a:r>
            <a:r>
              <a:rPr lang="es-MX" sz="2400" dirty="0" err="1">
                <a:solidFill>
                  <a:schemeClr val="tx1"/>
                </a:solidFill>
              </a:rPr>
              <a:t>neque</a:t>
            </a:r>
            <a:r>
              <a:rPr lang="es-MX" sz="2400" dirty="0">
                <a:solidFill>
                  <a:schemeClr val="tx1"/>
                </a:solidFill>
              </a:rPr>
              <a:t> sed </a:t>
            </a:r>
            <a:r>
              <a:rPr lang="es-MX" sz="2400" dirty="0" err="1">
                <a:solidFill>
                  <a:schemeClr val="tx1"/>
                </a:solidFill>
              </a:rPr>
              <a:t>ipsum</a:t>
            </a:r>
            <a:r>
              <a:rPr lang="es-MX" sz="2400" dirty="0">
                <a:solidFill>
                  <a:schemeClr val="tx1"/>
                </a:solidFill>
              </a:rPr>
              <a:t>. </a:t>
            </a:r>
            <a:r>
              <a:rPr lang="es-MX" sz="2400" dirty="0" err="1">
                <a:solidFill>
                  <a:schemeClr val="tx1"/>
                </a:solidFill>
              </a:rPr>
              <a:t>Nam</a:t>
            </a:r>
            <a:r>
              <a:rPr lang="es-MX" sz="2400" dirty="0">
                <a:solidFill>
                  <a:schemeClr val="tx1"/>
                </a:solidFill>
              </a:rPr>
              <a:t> </a:t>
            </a:r>
            <a:r>
              <a:rPr lang="es-MX" sz="2400" dirty="0" err="1">
                <a:solidFill>
                  <a:schemeClr val="tx1"/>
                </a:solidFill>
              </a:rPr>
              <a:t>quam</a:t>
            </a:r>
            <a:r>
              <a:rPr lang="es-MX" sz="2400" dirty="0">
                <a:solidFill>
                  <a:schemeClr val="tx1"/>
                </a:solidFill>
              </a:rPr>
              <a:t> nunc, </a:t>
            </a:r>
            <a:r>
              <a:rPr lang="es-MX" sz="2400" dirty="0" err="1">
                <a:solidFill>
                  <a:schemeClr val="tx1"/>
                </a:solidFill>
              </a:rPr>
              <a:t>blandit</a:t>
            </a:r>
            <a:r>
              <a:rPr lang="es-MX" sz="2400" dirty="0">
                <a:solidFill>
                  <a:schemeClr val="tx1"/>
                </a:solidFill>
              </a:rPr>
              <a:t> </a:t>
            </a:r>
            <a:r>
              <a:rPr lang="es-MX" sz="2400" dirty="0" err="1">
                <a:solidFill>
                  <a:schemeClr val="tx1"/>
                </a:solidFill>
              </a:rPr>
              <a:t>vel</a:t>
            </a:r>
            <a:r>
              <a:rPr lang="es-MX" sz="2400" dirty="0">
                <a:solidFill>
                  <a:schemeClr val="tx1"/>
                </a:solidFill>
              </a:rPr>
              <a:t>, </a:t>
            </a:r>
            <a:r>
              <a:rPr lang="es-MX" sz="2400" dirty="0" err="1">
                <a:solidFill>
                  <a:schemeClr val="tx1"/>
                </a:solidFill>
              </a:rPr>
              <a:t>luctus</a:t>
            </a:r>
            <a:r>
              <a:rPr lang="es-MX" sz="2400" dirty="0">
                <a:solidFill>
                  <a:schemeClr val="tx1"/>
                </a:solidFill>
              </a:rPr>
              <a:t> </a:t>
            </a:r>
            <a:r>
              <a:rPr lang="es-MX" sz="2400" dirty="0" err="1">
                <a:solidFill>
                  <a:schemeClr val="tx1"/>
                </a:solidFill>
              </a:rPr>
              <a:t>pulvinar</a:t>
            </a:r>
            <a:r>
              <a:rPr lang="es-MX" sz="2400" dirty="0">
                <a:solidFill>
                  <a:schemeClr val="tx1"/>
                </a:solidFill>
              </a:rPr>
              <a:t>, </a:t>
            </a:r>
            <a:r>
              <a:rPr lang="es-MX" sz="2400" dirty="0" err="1">
                <a:solidFill>
                  <a:schemeClr val="tx1"/>
                </a:solidFill>
              </a:rPr>
              <a:t>hendrerit</a:t>
            </a:r>
            <a:r>
              <a:rPr lang="es-MX" sz="2400" dirty="0">
                <a:solidFill>
                  <a:schemeClr val="tx1"/>
                </a:solidFill>
              </a:rPr>
              <a:t> id, </a:t>
            </a:r>
            <a:r>
              <a:rPr lang="es-MX" sz="2400" dirty="0" err="1">
                <a:solidFill>
                  <a:schemeClr val="tx1"/>
                </a:solidFill>
              </a:rPr>
              <a:t>lorem</a:t>
            </a:r>
            <a:r>
              <a:rPr lang="es-MX" sz="2400" dirty="0">
                <a:solidFill>
                  <a:schemeClr val="tx1"/>
                </a:solidFill>
              </a:rPr>
              <a:t>. </a:t>
            </a:r>
            <a:r>
              <a:rPr lang="es-MX" sz="2400" dirty="0" err="1">
                <a:solidFill>
                  <a:schemeClr val="tx1"/>
                </a:solidFill>
              </a:rPr>
              <a:t>Maecenas</a:t>
            </a:r>
            <a:r>
              <a:rPr lang="es-MX" sz="2400" dirty="0">
                <a:solidFill>
                  <a:schemeClr val="tx1"/>
                </a:solidFill>
              </a:rPr>
              <a:t> </a:t>
            </a:r>
            <a:r>
              <a:rPr lang="es-MX" sz="2400" dirty="0" err="1">
                <a:solidFill>
                  <a:schemeClr val="tx1"/>
                </a:solidFill>
              </a:rPr>
              <a:t>nec</a:t>
            </a:r>
            <a:r>
              <a:rPr lang="es-MX" sz="2400" dirty="0">
                <a:solidFill>
                  <a:schemeClr val="tx1"/>
                </a:solidFill>
              </a:rPr>
              <a:t> odio et ante </a:t>
            </a:r>
            <a:r>
              <a:rPr lang="es-MX" sz="2400" dirty="0" err="1">
                <a:solidFill>
                  <a:schemeClr val="tx1"/>
                </a:solidFill>
              </a:rPr>
              <a:t>tincidunt</a:t>
            </a:r>
            <a:r>
              <a:rPr lang="es-MX" sz="2400" dirty="0">
                <a:solidFill>
                  <a:schemeClr val="tx1"/>
                </a:solidFill>
              </a:rPr>
              <a:t> </a:t>
            </a:r>
            <a:r>
              <a:rPr lang="es-MX" sz="2400" dirty="0" err="1">
                <a:solidFill>
                  <a:schemeClr val="tx1"/>
                </a:solidFill>
              </a:rPr>
              <a:t>tempus</a:t>
            </a:r>
            <a:r>
              <a:rPr lang="es-MX" sz="2400" dirty="0">
                <a:solidFill>
                  <a:schemeClr val="tx1"/>
                </a:solidFill>
              </a:rPr>
              <a:t>. </a:t>
            </a:r>
            <a:r>
              <a:rPr lang="es-MX" sz="2400" dirty="0" err="1">
                <a:solidFill>
                  <a:schemeClr val="tx1"/>
                </a:solidFill>
              </a:rPr>
              <a:t>Donec</a:t>
            </a:r>
            <a:r>
              <a:rPr lang="es-MX" sz="2400" dirty="0">
                <a:solidFill>
                  <a:schemeClr val="tx1"/>
                </a:solidFill>
              </a:rPr>
              <a:t> vitae </a:t>
            </a:r>
            <a:r>
              <a:rPr lang="es-MX" sz="2400" dirty="0" err="1">
                <a:solidFill>
                  <a:schemeClr val="tx1"/>
                </a:solidFill>
              </a:rPr>
              <a:t>sapien</a:t>
            </a:r>
            <a:r>
              <a:rPr lang="es-MX" sz="2400" dirty="0">
                <a:solidFill>
                  <a:schemeClr val="tx1"/>
                </a:solidFill>
              </a:rPr>
              <a:t> ut libero </a:t>
            </a:r>
            <a:r>
              <a:rPr lang="es-MX" sz="2400" dirty="0" err="1">
                <a:solidFill>
                  <a:schemeClr val="tx1"/>
                </a:solidFill>
              </a:rPr>
              <a:t>venenatis</a:t>
            </a:r>
            <a:r>
              <a:rPr lang="es-MX" sz="2400" dirty="0">
                <a:solidFill>
                  <a:schemeClr val="tx1"/>
                </a:solidFill>
              </a:rPr>
              <a:t> </a:t>
            </a:r>
            <a:r>
              <a:rPr lang="es-MX" sz="2400" dirty="0" err="1">
                <a:solidFill>
                  <a:schemeClr val="tx1"/>
                </a:solidFill>
              </a:rPr>
              <a:t>faucibus</a:t>
            </a:r>
            <a:r>
              <a:rPr lang="es-MX" sz="2400" dirty="0">
                <a:solidFill>
                  <a:schemeClr val="tx1"/>
                </a:solidFill>
              </a:rPr>
              <a:t>. </a:t>
            </a:r>
            <a:r>
              <a:rPr lang="es-MX" sz="2400" dirty="0" err="1">
                <a:solidFill>
                  <a:schemeClr val="tx1"/>
                </a:solidFill>
              </a:rPr>
              <a:t>Nullam</a:t>
            </a:r>
            <a:r>
              <a:rPr lang="es-MX" sz="2400" dirty="0">
                <a:solidFill>
                  <a:schemeClr val="tx1"/>
                </a:solidFill>
              </a:rPr>
              <a:t> </a:t>
            </a:r>
            <a:r>
              <a:rPr lang="es-MX" sz="2400" dirty="0" err="1">
                <a:solidFill>
                  <a:schemeClr val="tx1"/>
                </a:solidFill>
              </a:rPr>
              <a:t>quis</a:t>
            </a:r>
            <a:r>
              <a:rPr lang="es-MX" sz="2400" dirty="0">
                <a:solidFill>
                  <a:schemeClr val="tx1"/>
                </a:solidFill>
              </a:rPr>
              <a:t> ante. </a:t>
            </a:r>
            <a:r>
              <a:rPr lang="es-MX" sz="2400" dirty="0" err="1">
                <a:solidFill>
                  <a:schemeClr val="tx1"/>
                </a:solidFill>
              </a:rPr>
              <a:t>Etiam</a:t>
            </a:r>
            <a:r>
              <a:rPr lang="es-MX" sz="2400" dirty="0">
                <a:solidFill>
                  <a:schemeClr val="tx1"/>
                </a:solidFill>
              </a:rPr>
              <a:t> </a:t>
            </a:r>
            <a:r>
              <a:rPr lang="es-MX" sz="2400" dirty="0" err="1">
                <a:solidFill>
                  <a:schemeClr val="tx1"/>
                </a:solidFill>
              </a:rPr>
              <a:t>Lorem</a:t>
            </a:r>
            <a:r>
              <a:rPr lang="es-MX" sz="2400" dirty="0">
                <a:solidFill>
                  <a:schemeClr val="tx1"/>
                </a:solidFill>
              </a:rPr>
              <a:t> </a:t>
            </a:r>
            <a:r>
              <a:rPr lang="es-MX" sz="2400" dirty="0" err="1">
                <a:solidFill>
                  <a:schemeClr val="tx1"/>
                </a:solidFill>
              </a:rPr>
              <a:t>ipsum</a:t>
            </a:r>
            <a:r>
              <a:rPr lang="es-MX" sz="2400" dirty="0">
                <a:solidFill>
                  <a:schemeClr val="tx1"/>
                </a:solidFill>
              </a:rPr>
              <a:t> dolor </a:t>
            </a:r>
            <a:r>
              <a:rPr lang="es-MX" sz="2400" dirty="0" err="1">
                <a:solidFill>
                  <a:schemeClr val="tx1"/>
                </a:solidFill>
              </a:rPr>
              <a:t>sit</a:t>
            </a:r>
            <a:r>
              <a:rPr lang="es-MX" sz="2400" dirty="0">
                <a:solidFill>
                  <a:schemeClr val="tx1"/>
                </a:solidFill>
              </a:rPr>
              <a:t> </a:t>
            </a:r>
            <a:r>
              <a:rPr lang="es-MX" sz="2400" dirty="0" err="1">
                <a:solidFill>
                  <a:schemeClr val="tx1"/>
                </a:solidFill>
              </a:rPr>
              <a:t>amet</a:t>
            </a:r>
            <a:r>
              <a:rPr lang="es-MX" sz="2400" dirty="0">
                <a:solidFill>
                  <a:schemeClr val="tx1"/>
                </a:solidFill>
              </a:rPr>
              <a:t>, </a:t>
            </a:r>
            <a:r>
              <a:rPr lang="es-MX" sz="2400" dirty="0" err="1">
                <a:solidFill>
                  <a:schemeClr val="tx1"/>
                </a:solidFill>
              </a:rPr>
              <a:t>consectetuer</a:t>
            </a:r>
            <a:r>
              <a:rPr lang="es-MX" sz="2400" dirty="0">
                <a:solidFill>
                  <a:schemeClr val="tx1"/>
                </a:solidFill>
              </a:rPr>
              <a:t> </a:t>
            </a:r>
            <a:r>
              <a:rPr lang="es-MX" sz="2400" dirty="0" err="1">
                <a:solidFill>
                  <a:schemeClr val="tx1"/>
                </a:solidFill>
              </a:rPr>
              <a:t>adipiscing</a:t>
            </a:r>
            <a:r>
              <a:rPr lang="es-MX" sz="2400" dirty="0">
                <a:solidFill>
                  <a:schemeClr val="tx1"/>
                </a:solidFill>
              </a:rPr>
              <a:t> </a:t>
            </a:r>
            <a:r>
              <a:rPr lang="es-MX" sz="2400" dirty="0" err="1">
                <a:solidFill>
                  <a:schemeClr val="tx1"/>
                </a:solidFill>
              </a:rPr>
              <a:t>elit</a:t>
            </a:r>
            <a:r>
              <a:rPr lang="es-MX" sz="2400" dirty="0">
                <a:solidFill>
                  <a:schemeClr val="tx1"/>
                </a:solidFill>
              </a:rPr>
              <a:t>. </a:t>
            </a:r>
            <a:r>
              <a:rPr lang="es-MX" sz="2400" dirty="0" err="1">
                <a:solidFill>
                  <a:schemeClr val="tx1"/>
                </a:solidFill>
              </a:rPr>
              <a:t>Aenean</a:t>
            </a:r>
            <a:r>
              <a:rPr lang="es-MX" sz="2400" dirty="0">
                <a:solidFill>
                  <a:schemeClr val="tx1"/>
                </a:solidFill>
              </a:rPr>
              <a:t> commodo </a:t>
            </a:r>
            <a:r>
              <a:rPr lang="es-MX" sz="2400" dirty="0" err="1">
                <a:solidFill>
                  <a:schemeClr val="tx1"/>
                </a:solidFill>
              </a:rPr>
              <a:t>ligula</a:t>
            </a:r>
            <a:r>
              <a:rPr lang="es-MX" sz="2400" dirty="0">
                <a:solidFill>
                  <a:schemeClr val="tx1"/>
                </a:solidFill>
              </a:rPr>
              <a:t> </a:t>
            </a:r>
            <a:r>
              <a:rPr lang="es-MX" sz="2400" dirty="0" err="1">
                <a:solidFill>
                  <a:schemeClr val="tx1"/>
                </a:solidFill>
              </a:rPr>
              <a:t>eget</a:t>
            </a:r>
            <a:r>
              <a:rPr lang="es-MX" sz="2400" dirty="0">
                <a:solidFill>
                  <a:schemeClr val="tx1"/>
                </a:solidFill>
              </a:rPr>
              <a:t> dolor. </a:t>
            </a:r>
            <a:r>
              <a:rPr lang="es-MX" sz="2400" dirty="0" err="1">
                <a:solidFill>
                  <a:schemeClr val="tx1"/>
                </a:solidFill>
              </a:rPr>
              <a:t>Aenean</a:t>
            </a:r>
            <a:r>
              <a:rPr lang="es-MX" sz="2400" dirty="0">
                <a:solidFill>
                  <a:schemeClr val="tx1"/>
                </a:solidFill>
              </a:rPr>
              <a:t> </a:t>
            </a:r>
            <a:r>
              <a:rPr lang="es-MX" sz="2400" dirty="0" err="1">
                <a:solidFill>
                  <a:schemeClr val="tx1"/>
                </a:solidFill>
              </a:rPr>
              <a:t>massa</a:t>
            </a:r>
            <a:r>
              <a:rPr lang="es-MX" sz="2400" dirty="0">
                <a:solidFill>
                  <a:schemeClr val="tx1"/>
                </a:solidFill>
              </a:rPr>
              <a:t>. Cum </a:t>
            </a:r>
            <a:r>
              <a:rPr lang="es-MX" sz="2400" dirty="0" err="1">
                <a:solidFill>
                  <a:schemeClr val="tx1"/>
                </a:solidFill>
              </a:rPr>
              <a:t>sociis</a:t>
            </a:r>
            <a:r>
              <a:rPr lang="es-MX" sz="2400" dirty="0">
                <a:solidFill>
                  <a:schemeClr val="tx1"/>
                </a:solidFill>
              </a:rPr>
              <a:t> </a:t>
            </a:r>
            <a:r>
              <a:rPr lang="es-MX" sz="2400" dirty="0" err="1">
                <a:solidFill>
                  <a:schemeClr val="tx1"/>
                </a:solidFill>
              </a:rPr>
              <a:t>natoque</a:t>
            </a:r>
            <a:r>
              <a:rPr lang="es-MX" sz="2400" dirty="0">
                <a:solidFill>
                  <a:schemeClr val="tx1"/>
                </a:solidFill>
              </a:rPr>
              <a:t> </a:t>
            </a:r>
            <a:r>
              <a:rPr lang="es-MX" sz="2400" dirty="0" err="1">
                <a:solidFill>
                  <a:schemeClr val="tx1"/>
                </a:solidFill>
              </a:rPr>
              <a:t>penatibus</a:t>
            </a:r>
            <a:r>
              <a:rPr lang="es-MX" sz="2400" dirty="0">
                <a:solidFill>
                  <a:schemeClr val="tx1"/>
                </a:solidFill>
              </a:rPr>
              <a:t> et </a:t>
            </a:r>
            <a:r>
              <a:rPr lang="es-MX" sz="2400" dirty="0" err="1">
                <a:solidFill>
                  <a:schemeClr val="tx1"/>
                </a:solidFill>
              </a:rPr>
              <a:t>magnis</a:t>
            </a:r>
            <a:r>
              <a:rPr lang="es-MX" sz="2400" dirty="0">
                <a:solidFill>
                  <a:schemeClr val="tx1"/>
                </a:solidFill>
              </a:rPr>
              <a:t> </a:t>
            </a:r>
            <a:r>
              <a:rPr lang="es-MX" sz="2400" dirty="0" err="1">
                <a:solidFill>
                  <a:schemeClr val="tx1"/>
                </a:solidFill>
              </a:rPr>
              <a:t>dis</a:t>
            </a:r>
            <a:r>
              <a:rPr lang="es-MX" sz="2400" dirty="0">
                <a:solidFill>
                  <a:schemeClr val="tx1"/>
                </a:solidFill>
              </a:rPr>
              <a:t> </a:t>
            </a:r>
            <a:r>
              <a:rPr lang="es-MX" sz="2400" dirty="0" err="1">
                <a:solidFill>
                  <a:schemeClr val="tx1"/>
                </a:solidFill>
              </a:rPr>
              <a:t>parturient</a:t>
            </a:r>
            <a:r>
              <a:rPr lang="es-MX" sz="2400" dirty="0">
                <a:solidFill>
                  <a:schemeClr val="tx1"/>
                </a:solidFill>
              </a:rPr>
              <a:t> montes, </a:t>
            </a:r>
            <a:r>
              <a:rPr lang="es-MX" sz="2400" dirty="0" err="1">
                <a:solidFill>
                  <a:schemeClr val="tx1"/>
                </a:solidFill>
              </a:rPr>
              <a:t>nascetur</a:t>
            </a:r>
            <a:r>
              <a:rPr lang="es-MX" sz="2400" dirty="0">
                <a:solidFill>
                  <a:schemeClr val="tx1"/>
                </a:solidFill>
              </a:rPr>
              <a:t> </a:t>
            </a:r>
            <a:r>
              <a:rPr lang="es-MX" sz="2400" dirty="0" err="1">
                <a:solidFill>
                  <a:schemeClr val="tx1"/>
                </a:solidFill>
              </a:rPr>
              <a:t>ridiculus</a:t>
            </a:r>
            <a:r>
              <a:rPr lang="es-MX" sz="2400" dirty="0">
                <a:solidFill>
                  <a:schemeClr val="tx1"/>
                </a:solidFill>
              </a:rPr>
              <a:t> mus. </a:t>
            </a:r>
            <a:r>
              <a:rPr lang="es-MX" sz="2400" dirty="0" err="1">
                <a:solidFill>
                  <a:schemeClr val="tx1"/>
                </a:solidFill>
              </a:rPr>
              <a:t>Donec</a:t>
            </a:r>
            <a:r>
              <a:rPr lang="es-MX" sz="2400" dirty="0">
                <a:solidFill>
                  <a:schemeClr val="tx1"/>
                </a:solidFill>
              </a:rPr>
              <a:t> </a:t>
            </a:r>
            <a:r>
              <a:rPr lang="es-MX" sz="2400" dirty="0" err="1">
                <a:solidFill>
                  <a:schemeClr val="tx1"/>
                </a:solidFill>
              </a:rPr>
              <a:t>quam</a:t>
            </a:r>
            <a:r>
              <a:rPr lang="es-MX" sz="2400" dirty="0">
                <a:solidFill>
                  <a:schemeClr val="tx1"/>
                </a:solidFill>
              </a:rPr>
              <a:t> </a:t>
            </a:r>
            <a:r>
              <a:rPr lang="es-MX" sz="2400" dirty="0" err="1">
                <a:solidFill>
                  <a:schemeClr val="tx1"/>
                </a:solidFill>
              </a:rPr>
              <a:t>felis</a:t>
            </a:r>
            <a:r>
              <a:rPr lang="es-MX" sz="2400" dirty="0">
                <a:solidFill>
                  <a:schemeClr val="tx1"/>
                </a:solidFill>
              </a:rPr>
              <a:t>, </a:t>
            </a:r>
            <a:r>
              <a:rPr lang="es-MX" sz="2400" dirty="0" err="1">
                <a:solidFill>
                  <a:schemeClr val="tx1"/>
                </a:solidFill>
              </a:rPr>
              <a:t>ultricies</a:t>
            </a:r>
            <a:r>
              <a:rPr lang="es-MX" sz="2400" dirty="0">
                <a:solidFill>
                  <a:schemeClr val="tx1"/>
                </a:solidFill>
              </a:rPr>
              <a:t> </a:t>
            </a:r>
            <a:r>
              <a:rPr lang="es-MX" sz="2400" dirty="0" err="1">
                <a:solidFill>
                  <a:schemeClr val="tx1"/>
                </a:solidFill>
              </a:rPr>
              <a:t>nec</a:t>
            </a:r>
            <a:r>
              <a:rPr lang="es-MX" sz="2400" dirty="0">
                <a:solidFill>
                  <a:schemeClr val="tx1"/>
                </a:solidFill>
              </a:rPr>
              <a:t>, </a:t>
            </a:r>
            <a:r>
              <a:rPr lang="es-MX" sz="2400" dirty="0" err="1">
                <a:solidFill>
                  <a:schemeClr val="tx1"/>
                </a:solidFill>
              </a:rPr>
              <a:t>pellentesque</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pretium</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sem</a:t>
            </a:r>
            <a:r>
              <a:rPr lang="es-MX" sz="2400" dirty="0">
                <a:solidFill>
                  <a:schemeClr val="tx1"/>
                </a:solidFill>
              </a:rPr>
              <a:t>. </a:t>
            </a:r>
            <a:r>
              <a:rPr lang="es-MX" sz="2400" dirty="0" err="1">
                <a:solidFill>
                  <a:schemeClr val="tx1"/>
                </a:solidFill>
              </a:rPr>
              <a:t>Nulla</a:t>
            </a:r>
            <a:r>
              <a:rPr lang="es-MX" sz="2400" dirty="0">
                <a:solidFill>
                  <a:schemeClr val="tx1"/>
                </a:solidFill>
              </a:rPr>
              <a:t> </a:t>
            </a:r>
            <a:r>
              <a:rPr lang="es-MX" sz="2400" dirty="0" err="1">
                <a:solidFill>
                  <a:schemeClr val="tx1"/>
                </a:solidFill>
              </a:rPr>
              <a:t>consequat</a:t>
            </a:r>
            <a:r>
              <a:rPr lang="es-MX" sz="2400" dirty="0">
                <a:solidFill>
                  <a:schemeClr val="tx1"/>
                </a:solidFill>
              </a:rPr>
              <a:t> </a:t>
            </a:r>
            <a:r>
              <a:rPr lang="es-MX" sz="2400" dirty="0" err="1">
                <a:solidFill>
                  <a:schemeClr val="tx1"/>
                </a:solidFill>
              </a:rPr>
              <a:t>massa</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enim</a:t>
            </a:r>
            <a:r>
              <a:rPr lang="es-MX" sz="2400" dirty="0">
                <a:solidFill>
                  <a:schemeClr val="tx1"/>
                </a:solidFill>
              </a:rPr>
              <a:t>. </a:t>
            </a:r>
            <a:r>
              <a:rPr lang="es-MX" sz="2400" dirty="0" err="1">
                <a:solidFill>
                  <a:schemeClr val="tx1"/>
                </a:solidFill>
              </a:rPr>
              <a:t>Donec</a:t>
            </a:r>
            <a:r>
              <a:rPr lang="es-MX" sz="2400" dirty="0">
                <a:solidFill>
                  <a:schemeClr val="tx1"/>
                </a:solidFill>
              </a:rPr>
              <a:t> </a:t>
            </a:r>
            <a:r>
              <a:rPr lang="es-MX" sz="2400" dirty="0" err="1">
                <a:solidFill>
                  <a:schemeClr val="tx1"/>
                </a:solidFill>
              </a:rPr>
              <a:t>pede</a:t>
            </a:r>
            <a:r>
              <a:rPr lang="es-MX" sz="2400" dirty="0">
                <a:solidFill>
                  <a:schemeClr val="tx1"/>
                </a:solidFill>
              </a:rPr>
              <a:t> justo, </a:t>
            </a:r>
            <a:r>
              <a:rPr lang="es-MX" sz="2400" dirty="0" err="1">
                <a:solidFill>
                  <a:schemeClr val="tx1"/>
                </a:solidFill>
              </a:rPr>
              <a:t>fringilla</a:t>
            </a:r>
            <a:r>
              <a:rPr lang="es-MX" sz="2400" dirty="0">
                <a:solidFill>
                  <a:schemeClr val="tx1"/>
                </a:solidFill>
              </a:rPr>
              <a:t> </a:t>
            </a:r>
            <a:r>
              <a:rPr lang="es-MX" sz="2400" dirty="0" err="1">
                <a:solidFill>
                  <a:schemeClr val="tx1"/>
                </a:solidFill>
              </a:rPr>
              <a:t>vel</a:t>
            </a:r>
            <a:r>
              <a:rPr lang="es-MX" sz="2400" dirty="0">
                <a:solidFill>
                  <a:schemeClr val="tx1"/>
                </a:solidFill>
              </a:rPr>
              <a:t>, </a:t>
            </a:r>
            <a:r>
              <a:rPr lang="es-MX" sz="2400" dirty="0" err="1">
                <a:solidFill>
                  <a:schemeClr val="tx1"/>
                </a:solidFill>
              </a:rPr>
              <a:t>aliquet</a:t>
            </a:r>
            <a:r>
              <a:rPr lang="es-MX" sz="2400" dirty="0">
                <a:solidFill>
                  <a:schemeClr val="tx1"/>
                </a:solidFill>
              </a:rPr>
              <a:t> </a:t>
            </a:r>
            <a:r>
              <a:rPr lang="es-MX" sz="2400" dirty="0" err="1">
                <a:solidFill>
                  <a:schemeClr val="tx1"/>
                </a:solidFill>
              </a:rPr>
              <a:t>nec</a:t>
            </a:r>
            <a:r>
              <a:rPr lang="es-MX" sz="2400" dirty="0">
                <a:solidFill>
                  <a:schemeClr val="tx1"/>
                </a:solidFill>
              </a:rPr>
              <a:t>, </a:t>
            </a:r>
            <a:r>
              <a:rPr lang="es-MX" sz="2400" dirty="0" err="1">
                <a:solidFill>
                  <a:schemeClr val="tx1"/>
                </a:solidFill>
              </a:rPr>
              <a:t>vulputate</a:t>
            </a:r>
            <a:r>
              <a:rPr lang="es-MX" sz="2400" dirty="0">
                <a:solidFill>
                  <a:schemeClr val="tx1"/>
                </a:solidFill>
              </a:rPr>
              <a:t> </a:t>
            </a:r>
            <a:r>
              <a:rPr lang="es-MX" sz="2400" dirty="0" err="1">
                <a:solidFill>
                  <a:schemeClr val="tx1"/>
                </a:solidFill>
              </a:rPr>
              <a:t>eget</a:t>
            </a:r>
            <a:r>
              <a:rPr lang="es-MX" sz="2400" dirty="0">
                <a:solidFill>
                  <a:schemeClr val="tx1"/>
                </a:solidFill>
              </a:rPr>
              <a:t>, </a:t>
            </a:r>
            <a:r>
              <a:rPr lang="es-MX" sz="2400" dirty="0" err="1">
                <a:solidFill>
                  <a:schemeClr val="tx1"/>
                </a:solidFill>
              </a:rPr>
              <a:t>arcu</a:t>
            </a:r>
            <a:r>
              <a:rPr lang="es-MX" sz="2400" dirty="0">
                <a:solidFill>
                  <a:schemeClr val="tx1"/>
                </a:solidFill>
              </a:rPr>
              <a:t>. In </a:t>
            </a:r>
            <a:r>
              <a:rPr lang="es-MX" sz="2400" dirty="0" err="1">
                <a:solidFill>
                  <a:schemeClr val="tx1"/>
                </a:solidFill>
              </a:rPr>
              <a:t>enim</a:t>
            </a:r>
            <a:r>
              <a:rPr lang="es-MX" sz="2400" dirty="0">
                <a:solidFill>
                  <a:schemeClr val="tx1"/>
                </a:solidFill>
              </a:rPr>
              <a:t> justo, </a:t>
            </a:r>
            <a:r>
              <a:rPr lang="es-MX" sz="2400" dirty="0" err="1">
                <a:solidFill>
                  <a:schemeClr val="tx1"/>
                </a:solidFill>
              </a:rPr>
              <a:t>rhoncus</a:t>
            </a:r>
            <a:r>
              <a:rPr lang="es-MX" sz="2400" dirty="0">
                <a:solidFill>
                  <a:schemeClr val="tx1"/>
                </a:solidFill>
              </a:rPr>
              <a:t> ut, </a:t>
            </a:r>
            <a:r>
              <a:rPr lang="es-MX" sz="2400" dirty="0" err="1">
                <a:solidFill>
                  <a:schemeClr val="tx1"/>
                </a:solidFill>
              </a:rPr>
              <a:t>imperdiet</a:t>
            </a:r>
            <a:r>
              <a:rPr lang="es-MX" sz="2400" dirty="0">
                <a:solidFill>
                  <a:schemeClr val="tx1"/>
                </a:solidFill>
              </a:rPr>
              <a:t> a, </a:t>
            </a:r>
            <a:r>
              <a:rPr lang="es-MX" sz="2400" dirty="0" err="1">
                <a:solidFill>
                  <a:schemeClr val="tx1"/>
                </a:solidFill>
              </a:rPr>
              <a:t>venenatis</a:t>
            </a:r>
            <a:r>
              <a:rPr lang="es-MX" sz="2400" dirty="0">
                <a:solidFill>
                  <a:schemeClr val="tx1"/>
                </a:solidFill>
              </a:rPr>
              <a:t> vitae, justo. </a:t>
            </a:r>
            <a:r>
              <a:rPr lang="es-MX" sz="2400" dirty="0" err="1">
                <a:solidFill>
                  <a:schemeClr val="tx1"/>
                </a:solidFill>
              </a:rPr>
              <a:t>Nullam</a:t>
            </a:r>
            <a:r>
              <a:rPr lang="es-MX" sz="2400" dirty="0">
                <a:solidFill>
                  <a:schemeClr val="tx1"/>
                </a:solidFill>
              </a:rPr>
              <a:t> </a:t>
            </a:r>
            <a:r>
              <a:rPr lang="es-MX" sz="2400" dirty="0" err="1">
                <a:solidFill>
                  <a:schemeClr val="tx1"/>
                </a:solidFill>
              </a:rPr>
              <a:t>dictum</a:t>
            </a:r>
            <a:r>
              <a:rPr lang="es-MX" sz="2400" dirty="0">
                <a:solidFill>
                  <a:schemeClr val="tx1"/>
                </a:solidFill>
              </a:rPr>
              <a:t> </a:t>
            </a:r>
            <a:r>
              <a:rPr lang="es-MX" sz="2400" dirty="0" err="1">
                <a:solidFill>
                  <a:schemeClr val="tx1"/>
                </a:solidFill>
              </a:rPr>
              <a:t>felis</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pede</a:t>
            </a:r>
            <a:r>
              <a:rPr lang="es-MX" sz="2400" dirty="0">
                <a:solidFill>
                  <a:schemeClr val="tx1"/>
                </a:solidFill>
              </a:rPr>
              <a:t> </a:t>
            </a:r>
            <a:r>
              <a:rPr lang="es-MX" sz="2400" dirty="0" err="1">
                <a:solidFill>
                  <a:schemeClr val="tx1"/>
                </a:solidFill>
              </a:rPr>
              <a:t>mollis</a:t>
            </a:r>
            <a:r>
              <a:rPr lang="es-MX" sz="2400" dirty="0">
                <a:solidFill>
                  <a:schemeClr val="tx1"/>
                </a:solidFill>
              </a:rPr>
              <a:t> </a:t>
            </a:r>
            <a:r>
              <a:rPr lang="es-MX" sz="2400" dirty="0" err="1">
                <a:solidFill>
                  <a:schemeClr val="tx1"/>
                </a:solidFill>
              </a:rPr>
              <a:t>pretium</a:t>
            </a:r>
            <a:r>
              <a:rPr lang="es-MX" sz="2400" dirty="0">
                <a:solidFill>
                  <a:schemeClr val="tx1"/>
                </a:solidFill>
              </a:rPr>
              <a:t>. </a:t>
            </a:r>
            <a:r>
              <a:rPr lang="es-MX" sz="2400" dirty="0" err="1">
                <a:solidFill>
                  <a:schemeClr val="tx1"/>
                </a:solidFill>
              </a:rPr>
              <a:t>Integer</a:t>
            </a:r>
            <a:r>
              <a:rPr lang="es-MX" sz="2400" dirty="0">
                <a:solidFill>
                  <a:schemeClr val="tx1"/>
                </a:solidFill>
              </a:rPr>
              <a:t> </a:t>
            </a:r>
            <a:r>
              <a:rPr lang="es-MX" sz="2400" dirty="0" err="1">
                <a:solidFill>
                  <a:schemeClr val="tx1"/>
                </a:solidFill>
              </a:rPr>
              <a:t>tincidunt</a:t>
            </a:r>
            <a:r>
              <a:rPr lang="es-MX" sz="2400" dirty="0">
                <a:solidFill>
                  <a:schemeClr val="tx1"/>
                </a:solidFill>
              </a:rPr>
              <a:t>. </a:t>
            </a:r>
            <a:r>
              <a:rPr lang="es-MX" sz="2400" dirty="0" err="1">
                <a:solidFill>
                  <a:schemeClr val="tx1"/>
                </a:solidFill>
              </a:rPr>
              <a:t>Cras</a:t>
            </a:r>
            <a:r>
              <a:rPr lang="es-MX" sz="2400" dirty="0">
                <a:solidFill>
                  <a:schemeClr val="tx1"/>
                </a:solidFill>
              </a:rPr>
              <a:t> </a:t>
            </a:r>
            <a:r>
              <a:rPr lang="es-MX" sz="2400" dirty="0" err="1">
                <a:solidFill>
                  <a:schemeClr val="tx1"/>
                </a:solidFill>
              </a:rPr>
              <a:t>dapibus</a:t>
            </a:r>
            <a:r>
              <a:rPr lang="es-MX" sz="2400" dirty="0">
                <a:solidFill>
                  <a:schemeClr val="tx1"/>
                </a:solidFill>
              </a:rPr>
              <a:t>. </a:t>
            </a:r>
            <a:r>
              <a:rPr lang="es-MX" sz="2400" dirty="0" err="1">
                <a:solidFill>
                  <a:schemeClr val="tx1"/>
                </a:solidFill>
              </a:rPr>
              <a:t>Vivamus</a:t>
            </a:r>
            <a:r>
              <a:rPr lang="es-MX" sz="2400" dirty="0">
                <a:solidFill>
                  <a:schemeClr val="tx1"/>
                </a:solidFill>
              </a:rPr>
              <a:t> </a:t>
            </a:r>
            <a:r>
              <a:rPr lang="es-MX" sz="2400" dirty="0" err="1">
                <a:solidFill>
                  <a:schemeClr val="tx1"/>
                </a:solidFill>
              </a:rPr>
              <a:t>elementum</a:t>
            </a:r>
            <a:r>
              <a:rPr lang="es-MX" sz="2400" dirty="0">
                <a:solidFill>
                  <a:schemeClr val="tx1"/>
                </a:solidFill>
              </a:rPr>
              <a:t> </a:t>
            </a:r>
            <a:r>
              <a:rPr lang="es-MX" sz="2400" dirty="0" err="1">
                <a:solidFill>
                  <a:schemeClr val="tx1"/>
                </a:solidFill>
              </a:rPr>
              <a:t>semper</a:t>
            </a:r>
            <a:r>
              <a:rPr lang="es-MX" sz="2400" dirty="0">
                <a:solidFill>
                  <a:schemeClr val="tx1"/>
                </a:solidFill>
              </a:rPr>
              <a:t> </a:t>
            </a:r>
            <a:r>
              <a:rPr lang="es-MX" sz="2400" dirty="0" err="1">
                <a:solidFill>
                  <a:schemeClr val="tx1"/>
                </a:solidFill>
              </a:rPr>
              <a:t>nisi</a:t>
            </a:r>
            <a:r>
              <a:rPr lang="es-MX" sz="2400" dirty="0">
                <a:solidFill>
                  <a:schemeClr val="tx1"/>
                </a:solidFill>
              </a:rPr>
              <a:t>. </a:t>
            </a:r>
            <a:r>
              <a:rPr lang="es-MX" sz="2400" dirty="0" err="1">
                <a:solidFill>
                  <a:schemeClr val="tx1"/>
                </a:solidFill>
              </a:rPr>
              <a:t>Aenean</a:t>
            </a:r>
            <a:r>
              <a:rPr lang="es-MX" sz="2400" dirty="0">
                <a:solidFill>
                  <a:schemeClr val="tx1"/>
                </a:solidFill>
              </a:rPr>
              <a:t> </a:t>
            </a:r>
            <a:r>
              <a:rPr lang="es-MX" sz="2400" dirty="0" err="1">
                <a:solidFill>
                  <a:schemeClr val="tx1"/>
                </a:solidFill>
              </a:rPr>
              <a:t>vulputate</a:t>
            </a:r>
            <a:r>
              <a:rPr lang="es-MX" sz="2400" dirty="0">
                <a:solidFill>
                  <a:schemeClr val="tx1"/>
                </a:solidFill>
              </a:rPr>
              <a:t> </a:t>
            </a:r>
            <a:r>
              <a:rPr lang="es-MX" sz="2400" dirty="0" err="1">
                <a:solidFill>
                  <a:schemeClr val="tx1"/>
                </a:solidFill>
              </a:rPr>
              <a:t>eleifend</a:t>
            </a:r>
            <a:r>
              <a:rPr lang="es-MX" sz="2400" dirty="0">
                <a:solidFill>
                  <a:schemeClr val="tx1"/>
                </a:solidFill>
              </a:rPr>
              <a:t> </a:t>
            </a:r>
            <a:r>
              <a:rPr lang="es-MX" sz="2400" dirty="0" err="1">
                <a:solidFill>
                  <a:schemeClr val="tx1"/>
                </a:solidFill>
              </a:rPr>
              <a:t>tellus</a:t>
            </a:r>
            <a:r>
              <a:rPr lang="es-MX" sz="2400" dirty="0">
                <a:solidFill>
                  <a:schemeClr val="tx1"/>
                </a:solidFill>
              </a:rPr>
              <a:t>. </a:t>
            </a:r>
            <a:r>
              <a:rPr lang="es-MX" sz="2400" dirty="0" err="1">
                <a:solidFill>
                  <a:schemeClr val="tx1"/>
                </a:solidFill>
              </a:rPr>
              <a:t>Aenean</a:t>
            </a:r>
            <a:r>
              <a:rPr lang="es-MX" sz="2400" dirty="0">
                <a:solidFill>
                  <a:schemeClr val="tx1"/>
                </a:solidFill>
              </a:rPr>
              <a:t> leo </a:t>
            </a:r>
            <a:r>
              <a:rPr lang="es-MX" sz="2400" dirty="0" err="1">
                <a:solidFill>
                  <a:schemeClr val="tx1"/>
                </a:solidFill>
              </a:rPr>
              <a:t>ligula</a:t>
            </a:r>
            <a:r>
              <a:rPr lang="es-MX" sz="2400" dirty="0">
                <a:solidFill>
                  <a:schemeClr val="tx1"/>
                </a:solidFill>
              </a:rPr>
              <a:t>, </a:t>
            </a:r>
            <a:r>
              <a:rPr lang="es-MX" sz="2400" dirty="0" err="1">
                <a:solidFill>
                  <a:schemeClr val="tx1"/>
                </a:solidFill>
              </a:rPr>
              <a:t>porttitor</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consequat</a:t>
            </a:r>
            <a:r>
              <a:rPr lang="es-MX" sz="2400" dirty="0">
                <a:solidFill>
                  <a:schemeClr val="tx1"/>
                </a:solidFill>
              </a:rPr>
              <a:t> vitae, </a:t>
            </a:r>
            <a:r>
              <a:rPr lang="es-MX" sz="2400" dirty="0" err="1">
                <a:solidFill>
                  <a:schemeClr val="tx1"/>
                </a:solidFill>
              </a:rPr>
              <a:t>eleifend</a:t>
            </a:r>
            <a:r>
              <a:rPr lang="es-MX" sz="2400" dirty="0">
                <a:solidFill>
                  <a:schemeClr val="tx1"/>
                </a:solidFill>
              </a:rPr>
              <a:t> ac, </a:t>
            </a:r>
            <a:r>
              <a:rPr lang="es-MX" sz="2400" dirty="0" err="1">
                <a:solidFill>
                  <a:schemeClr val="tx1"/>
                </a:solidFill>
              </a:rPr>
              <a:t>enim</a:t>
            </a:r>
            <a:r>
              <a:rPr lang="es-MX" sz="2400" dirty="0">
                <a:solidFill>
                  <a:schemeClr val="tx1"/>
                </a:solidFill>
              </a:rPr>
              <a:t>. </a:t>
            </a:r>
            <a:r>
              <a:rPr lang="es-MX" sz="2400" dirty="0" err="1">
                <a:solidFill>
                  <a:schemeClr val="tx1"/>
                </a:solidFill>
              </a:rPr>
              <a:t>Aliquam</a:t>
            </a:r>
            <a:r>
              <a:rPr lang="es-MX" sz="2400" dirty="0">
                <a:solidFill>
                  <a:schemeClr val="tx1"/>
                </a:solidFill>
              </a:rPr>
              <a:t> </a:t>
            </a:r>
            <a:r>
              <a:rPr lang="es-MX" sz="2400" dirty="0" err="1">
                <a:solidFill>
                  <a:schemeClr val="tx1"/>
                </a:solidFill>
              </a:rPr>
              <a:t>lorem</a:t>
            </a:r>
            <a:r>
              <a:rPr lang="es-MX" sz="2400" dirty="0">
                <a:solidFill>
                  <a:schemeClr val="tx1"/>
                </a:solidFill>
              </a:rPr>
              <a:t> ante, </a:t>
            </a:r>
            <a:r>
              <a:rPr lang="es-MX" sz="2400" dirty="0" err="1">
                <a:solidFill>
                  <a:schemeClr val="tx1"/>
                </a:solidFill>
              </a:rPr>
              <a:t>dapibus</a:t>
            </a:r>
            <a:r>
              <a:rPr lang="es-MX" sz="2400" dirty="0">
                <a:solidFill>
                  <a:schemeClr val="tx1"/>
                </a:solidFill>
              </a:rPr>
              <a:t> in, </a:t>
            </a:r>
            <a:r>
              <a:rPr lang="es-MX" sz="2400" dirty="0" err="1">
                <a:solidFill>
                  <a:schemeClr val="tx1"/>
                </a:solidFill>
              </a:rPr>
              <a:t>viverra</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feugiat</a:t>
            </a:r>
            <a:r>
              <a:rPr lang="es-MX" sz="2400" dirty="0">
                <a:solidFill>
                  <a:schemeClr val="tx1"/>
                </a:solidFill>
              </a:rPr>
              <a:t> a, </a:t>
            </a:r>
            <a:r>
              <a:rPr lang="es-MX" sz="2400" dirty="0" err="1">
                <a:solidFill>
                  <a:schemeClr val="tx1"/>
                </a:solidFill>
              </a:rPr>
              <a:t>tellus</a:t>
            </a:r>
            <a:r>
              <a:rPr lang="es-MX" sz="2400" dirty="0">
                <a:solidFill>
                  <a:schemeClr val="tx1"/>
                </a:solidFill>
              </a:rPr>
              <a:t>. </a:t>
            </a:r>
            <a:r>
              <a:rPr lang="es-MX" sz="2400" dirty="0" err="1">
                <a:solidFill>
                  <a:schemeClr val="tx1"/>
                </a:solidFill>
              </a:rPr>
              <a:t>Phasellus</a:t>
            </a:r>
            <a:r>
              <a:rPr lang="es-MX" sz="2400" dirty="0">
                <a:solidFill>
                  <a:schemeClr val="tx1"/>
                </a:solidFill>
              </a:rPr>
              <a:t> </a:t>
            </a:r>
            <a:r>
              <a:rPr lang="es-MX" sz="2400" dirty="0" err="1">
                <a:solidFill>
                  <a:schemeClr val="tx1"/>
                </a:solidFill>
              </a:rPr>
              <a:t>viverra</a:t>
            </a:r>
            <a:r>
              <a:rPr lang="es-MX" sz="2400" dirty="0">
                <a:solidFill>
                  <a:schemeClr val="tx1"/>
                </a:solidFill>
              </a:rPr>
              <a:t> </a:t>
            </a:r>
            <a:r>
              <a:rPr lang="es-MX" sz="2400" dirty="0" err="1">
                <a:solidFill>
                  <a:schemeClr val="tx1"/>
                </a:solidFill>
              </a:rPr>
              <a:t>nulla</a:t>
            </a:r>
            <a:r>
              <a:rPr lang="es-MX" sz="2400" dirty="0">
                <a:solidFill>
                  <a:schemeClr val="tx1"/>
                </a:solidFill>
              </a:rPr>
              <a:t> ut </a:t>
            </a:r>
            <a:r>
              <a:rPr lang="es-MX" sz="2400" dirty="0" err="1">
                <a:solidFill>
                  <a:schemeClr val="tx1"/>
                </a:solidFill>
              </a:rPr>
              <a:t>metus</a:t>
            </a:r>
            <a:r>
              <a:rPr lang="es-MX" sz="2400" dirty="0">
                <a:solidFill>
                  <a:schemeClr val="tx1"/>
                </a:solidFill>
              </a:rPr>
              <a:t> </a:t>
            </a:r>
            <a:r>
              <a:rPr lang="es-MX" sz="2400" dirty="0" err="1">
                <a:solidFill>
                  <a:schemeClr val="tx1"/>
                </a:solidFill>
              </a:rPr>
              <a:t>varius</a:t>
            </a:r>
            <a:r>
              <a:rPr lang="es-MX" sz="2400" dirty="0">
                <a:solidFill>
                  <a:schemeClr val="tx1"/>
                </a:solidFill>
              </a:rPr>
              <a:t> </a:t>
            </a:r>
            <a:r>
              <a:rPr lang="es-MX" sz="2400" dirty="0" err="1">
                <a:solidFill>
                  <a:schemeClr val="tx1"/>
                </a:solidFill>
              </a:rPr>
              <a:t>laoreet</a:t>
            </a:r>
            <a:r>
              <a:rPr lang="es-MX" sz="2400" dirty="0">
                <a:solidFill>
                  <a:schemeClr val="tx1"/>
                </a:solidFill>
              </a:rPr>
              <a:t>. </a:t>
            </a:r>
            <a:r>
              <a:rPr lang="es-MX" sz="2400" dirty="0" err="1">
                <a:solidFill>
                  <a:schemeClr val="tx1"/>
                </a:solidFill>
              </a:rPr>
              <a:t>Quisque</a:t>
            </a:r>
            <a:r>
              <a:rPr lang="es-MX" sz="2400" dirty="0">
                <a:solidFill>
                  <a:schemeClr val="tx1"/>
                </a:solidFill>
              </a:rPr>
              <a:t> </a:t>
            </a:r>
            <a:r>
              <a:rPr lang="es-MX" sz="2400" dirty="0" err="1">
                <a:solidFill>
                  <a:schemeClr val="tx1"/>
                </a:solidFill>
              </a:rPr>
              <a:t>rutrum</a:t>
            </a:r>
            <a:r>
              <a:rPr lang="es-MX" sz="2400" dirty="0">
                <a:solidFill>
                  <a:schemeClr val="tx1"/>
                </a:solidFill>
              </a:rPr>
              <a:t>. </a:t>
            </a:r>
          </a:p>
          <a:p>
            <a:pPr algn="just"/>
            <a:endParaRPr lang="es-MX" sz="2400" dirty="0">
              <a:solidFill>
                <a:schemeClr val="tx1"/>
              </a:solidFill>
            </a:endParaRPr>
          </a:p>
        </p:txBody>
      </p:sp>
      <p:sp>
        <p:nvSpPr>
          <p:cNvPr id="13" name="Rectángulo 12">
            <a:extLst>
              <a:ext uri="{FF2B5EF4-FFF2-40B4-BE49-F238E27FC236}">
                <a16:creationId xmlns:a16="http://schemas.microsoft.com/office/drawing/2014/main" id="{7A0407B7-CBD6-3630-3A31-B49B2B6469B2}"/>
              </a:ext>
            </a:extLst>
          </p:cNvPr>
          <p:cNvSpPr/>
          <p:nvPr/>
        </p:nvSpPr>
        <p:spPr>
          <a:xfrm>
            <a:off x="1451187" y="16746169"/>
            <a:ext cx="19657403" cy="98509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MX" sz="2400" dirty="0" err="1">
                <a:solidFill>
                  <a:schemeClr val="tx1"/>
                </a:solidFill>
              </a:rPr>
              <a:t>Lorem</a:t>
            </a:r>
            <a:r>
              <a:rPr lang="es-MX" sz="2400" dirty="0">
                <a:solidFill>
                  <a:schemeClr val="tx1"/>
                </a:solidFill>
              </a:rPr>
              <a:t> </a:t>
            </a:r>
            <a:r>
              <a:rPr lang="es-MX" sz="2400" dirty="0" err="1">
                <a:solidFill>
                  <a:schemeClr val="tx1"/>
                </a:solidFill>
              </a:rPr>
              <a:t>ipsum</a:t>
            </a:r>
            <a:r>
              <a:rPr lang="es-MX" sz="2400" dirty="0">
                <a:solidFill>
                  <a:schemeClr val="tx1"/>
                </a:solidFill>
              </a:rPr>
              <a:t> dolor </a:t>
            </a:r>
            <a:r>
              <a:rPr lang="es-MX" sz="2400" dirty="0" err="1">
                <a:solidFill>
                  <a:schemeClr val="tx1"/>
                </a:solidFill>
              </a:rPr>
              <a:t>sit</a:t>
            </a:r>
            <a:r>
              <a:rPr lang="es-MX" sz="2400" dirty="0">
                <a:solidFill>
                  <a:schemeClr val="tx1"/>
                </a:solidFill>
              </a:rPr>
              <a:t> </a:t>
            </a:r>
            <a:r>
              <a:rPr lang="es-MX" sz="2400" dirty="0" err="1">
                <a:solidFill>
                  <a:schemeClr val="tx1"/>
                </a:solidFill>
              </a:rPr>
              <a:t>amet</a:t>
            </a:r>
            <a:r>
              <a:rPr lang="es-MX" sz="2400" dirty="0">
                <a:solidFill>
                  <a:schemeClr val="tx1"/>
                </a:solidFill>
              </a:rPr>
              <a:t>, </a:t>
            </a:r>
            <a:r>
              <a:rPr lang="es-MX" sz="2400" dirty="0" err="1">
                <a:solidFill>
                  <a:schemeClr val="tx1"/>
                </a:solidFill>
              </a:rPr>
              <a:t>consectetuer</a:t>
            </a:r>
            <a:r>
              <a:rPr lang="es-MX" sz="2400" dirty="0">
                <a:solidFill>
                  <a:schemeClr val="tx1"/>
                </a:solidFill>
              </a:rPr>
              <a:t> </a:t>
            </a:r>
            <a:r>
              <a:rPr lang="es-MX" sz="2400" dirty="0" err="1">
                <a:solidFill>
                  <a:schemeClr val="tx1"/>
                </a:solidFill>
              </a:rPr>
              <a:t>adipiscing</a:t>
            </a:r>
            <a:r>
              <a:rPr lang="es-MX" sz="2400" dirty="0">
                <a:solidFill>
                  <a:schemeClr val="tx1"/>
                </a:solidFill>
              </a:rPr>
              <a:t> </a:t>
            </a:r>
            <a:r>
              <a:rPr lang="es-MX" sz="2400" dirty="0" err="1">
                <a:solidFill>
                  <a:schemeClr val="tx1"/>
                </a:solidFill>
              </a:rPr>
              <a:t>elit</a:t>
            </a:r>
            <a:r>
              <a:rPr lang="es-MX" sz="2400" dirty="0">
                <a:solidFill>
                  <a:schemeClr val="tx1"/>
                </a:solidFill>
              </a:rPr>
              <a:t>. </a:t>
            </a:r>
            <a:r>
              <a:rPr lang="es-MX" sz="2400" dirty="0" err="1">
                <a:solidFill>
                  <a:schemeClr val="tx1"/>
                </a:solidFill>
              </a:rPr>
              <a:t>Aenean</a:t>
            </a:r>
            <a:r>
              <a:rPr lang="es-MX" sz="2400" dirty="0">
                <a:solidFill>
                  <a:schemeClr val="tx1"/>
                </a:solidFill>
              </a:rPr>
              <a:t> commodo </a:t>
            </a:r>
            <a:r>
              <a:rPr lang="es-MX" sz="2400" dirty="0" err="1">
                <a:solidFill>
                  <a:schemeClr val="tx1"/>
                </a:solidFill>
              </a:rPr>
              <a:t>ligula</a:t>
            </a:r>
            <a:r>
              <a:rPr lang="es-MX" sz="2400" dirty="0">
                <a:solidFill>
                  <a:schemeClr val="tx1"/>
                </a:solidFill>
              </a:rPr>
              <a:t> </a:t>
            </a:r>
            <a:r>
              <a:rPr lang="es-MX" sz="2400" dirty="0" err="1">
                <a:solidFill>
                  <a:schemeClr val="tx1"/>
                </a:solidFill>
              </a:rPr>
              <a:t>eget</a:t>
            </a:r>
            <a:r>
              <a:rPr lang="es-MX" sz="2400" dirty="0">
                <a:solidFill>
                  <a:schemeClr val="tx1"/>
                </a:solidFill>
              </a:rPr>
              <a:t> dolor. </a:t>
            </a:r>
            <a:r>
              <a:rPr lang="es-MX" sz="2400" dirty="0" err="1">
                <a:solidFill>
                  <a:schemeClr val="tx1"/>
                </a:solidFill>
              </a:rPr>
              <a:t>Aenean</a:t>
            </a:r>
            <a:r>
              <a:rPr lang="es-MX" sz="2400" dirty="0">
                <a:solidFill>
                  <a:schemeClr val="tx1"/>
                </a:solidFill>
              </a:rPr>
              <a:t> </a:t>
            </a:r>
            <a:r>
              <a:rPr lang="es-MX" sz="2400" dirty="0" err="1">
                <a:solidFill>
                  <a:schemeClr val="tx1"/>
                </a:solidFill>
              </a:rPr>
              <a:t>massa</a:t>
            </a:r>
            <a:r>
              <a:rPr lang="es-MX" sz="2400" dirty="0">
                <a:solidFill>
                  <a:schemeClr val="tx1"/>
                </a:solidFill>
              </a:rPr>
              <a:t>. Cum </a:t>
            </a:r>
            <a:r>
              <a:rPr lang="es-MX" sz="2400" dirty="0" err="1">
                <a:solidFill>
                  <a:schemeClr val="tx1"/>
                </a:solidFill>
              </a:rPr>
              <a:t>sociis</a:t>
            </a:r>
            <a:r>
              <a:rPr lang="es-MX" sz="2400" dirty="0">
                <a:solidFill>
                  <a:schemeClr val="tx1"/>
                </a:solidFill>
              </a:rPr>
              <a:t> </a:t>
            </a:r>
            <a:r>
              <a:rPr lang="es-MX" sz="2400" dirty="0" err="1">
                <a:solidFill>
                  <a:schemeClr val="tx1"/>
                </a:solidFill>
              </a:rPr>
              <a:t>natoque</a:t>
            </a:r>
            <a:r>
              <a:rPr lang="es-MX" sz="2400" dirty="0">
                <a:solidFill>
                  <a:schemeClr val="tx1"/>
                </a:solidFill>
              </a:rPr>
              <a:t> </a:t>
            </a:r>
            <a:r>
              <a:rPr lang="es-MX" sz="2400" dirty="0" err="1">
                <a:solidFill>
                  <a:schemeClr val="tx1"/>
                </a:solidFill>
              </a:rPr>
              <a:t>penatibus</a:t>
            </a:r>
            <a:r>
              <a:rPr lang="es-MX" sz="2400" dirty="0">
                <a:solidFill>
                  <a:schemeClr val="tx1"/>
                </a:solidFill>
              </a:rPr>
              <a:t> et </a:t>
            </a:r>
            <a:r>
              <a:rPr lang="es-MX" sz="2400" dirty="0" err="1">
                <a:solidFill>
                  <a:schemeClr val="tx1"/>
                </a:solidFill>
              </a:rPr>
              <a:t>magnis</a:t>
            </a:r>
            <a:r>
              <a:rPr lang="es-MX" sz="2400" dirty="0">
                <a:solidFill>
                  <a:schemeClr val="tx1"/>
                </a:solidFill>
              </a:rPr>
              <a:t> </a:t>
            </a:r>
            <a:r>
              <a:rPr lang="es-MX" sz="2400" dirty="0" err="1">
                <a:solidFill>
                  <a:schemeClr val="tx1"/>
                </a:solidFill>
              </a:rPr>
              <a:t>dis</a:t>
            </a:r>
            <a:r>
              <a:rPr lang="es-MX" sz="2400" dirty="0">
                <a:solidFill>
                  <a:schemeClr val="tx1"/>
                </a:solidFill>
              </a:rPr>
              <a:t> </a:t>
            </a:r>
            <a:r>
              <a:rPr lang="es-MX" sz="2400" dirty="0" err="1">
                <a:solidFill>
                  <a:schemeClr val="tx1"/>
                </a:solidFill>
              </a:rPr>
              <a:t>parturient</a:t>
            </a:r>
            <a:r>
              <a:rPr lang="es-MX" sz="2400" dirty="0">
                <a:solidFill>
                  <a:schemeClr val="tx1"/>
                </a:solidFill>
              </a:rPr>
              <a:t> montes, </a:t>
            </a:r>
            <a:r>
              <a:rPr lang="es-MX" sz="2400" dirty="0" err="1">
                <a:solidFill>
                  <a:schemeClr val="tx1"/>
                </a:solidFill>
              </a:rPr>
              <a:t>nascetur</a:t>
            </a:r>
            <a:r>
              <a:rPr lang="es-MX" sz="2400" dirty="0">
                <a:solidFill>
                  <a:schemeClr val="tx1"/>
                </a:solidFill>
              </a:rPr>
              <a:t> </a:t>
            </a:r>
            <a:r>
              <a:rPr lang="es-MX" sz="2400" dirty="0" err="1">
                <a:solidFill>
                  <a:schemeClr val="tx1"/>
                </a:solidFill>
              </a:rPr>
              <a:t>ridiculus</a:t>
            </a:r>
            <a:r>
              <a:rPr lang="es-MX" sz="2400" dirty="0">
                <a:solidFill>
                  <a:schemeClr val="tx1"/>
                </a:solidFill>
              </a:rPr>
              <a:t> mus. </a:t>
            </a:r>
            <a:r>
              <a:rPr lang="es-MX" sz="2400" dirty="0" err="1">
                <a:solidFill>
                  <a:schemeClr val="tx1"/>
                </a:solidFill>
              </a:rPr>
              <a:t>Donec</a:t>
            </a:r>
            <a:r>
              <a:rPr lang="es-MX" sz="2400" dirty="0">
                <a:solidFill>
                  <a:schemeClr val="tx1"/>
                </a:solidFill>
              </a:rPr>
              <a:t> </a:t>
            </a:r>
            <a:r>
              <a:rPr lang="es-MX" sz="2400" dirty="0" err="1">
                <a:solidFill>
                  <a:schemeClr val="tx1"/>
                </a:solidFill>
              </a:rPr>
              <a:t>quam</a:t>
            </a:r>
            <a:r>
              <a:rPr lang="es-MX" sz="2400" dirty="0">
                <a:solidFill>
                  <a:schemeClr val="tx1"/>
                </a:solidFill>
              </a:rPr>
              <a:t> </a:t>
            </a:r>
            <a:r>
              <a:rPr lang="es-MX" sz="2400" dirty="0" err="1">
                <a:solidFill>
                  <a:schemeClr val="tx1"/>
                </a:solidFill>
              </a:rPr>
              <a:t>felis</a:t>
            </a:r>
            <a:r>
              <a:rPr lang="es-MX" sz="2400" dirty="0">
                <a:solidFill>
                  <a:schemeClr val="tx1"/>
                </a:solidFill>
              </a:rPr>
              <a:t>, </a:t>
            </a:r>
            <a:r>
              <a:rPr lang="es-MX" sz="2400" dirty="0" err="1">
                <a:solidFill>
                  <a:schemeClr val="tx1"/>
                </a:solidFill>
              </a:rPr>
              <a:t>ultricies</a:t>
            </a:r>
            <a:r>
              <a:rPr lang="es-MX" sz="2400" dirty="0">
                <a:solidFill>
                  <a:schemeClr val="tx1"/>
                </a:solidFill>
              </a:rPr>
              <a:t> </a:t>
            </a:r>
            <a:r>
              <a:rPr lang="es-MX" sz="2400" dirty="0" err="1">
                <a:solidFill>
                  <a:schemeClr val="tx1"/>
                </a:solidFill>
              </a:rPr>
              <a:t>nec</a:t>
            </a:r>
            <a:r>
              <a:rPr lang="es-MX" sz="2400" dirty="0">
                <a:solidFill>
                  <a:schemeClr val="tx1"/>
                </a:solidFill>
              </a:rPr>
              <a:t>, </a:t>
            </a:r>
            <a:r>
              <a:rPr lang="es-MX" sz="2400" dirty="0" err="1">
                <a:solidFill>
                  <a:schemeClr val="tx1"/>
                </a:solidFill>
              </a:rPr>
              <a:t>pellentesque</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pretium</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sem</a:t>
            </a:r>
            <a:r>
              <a:rPr lang="es-MX" sz="2400" dirty="0">
                <a:solidFill>
                  <a:schemeClr val="tx1"/>
                </a:solidFill>
              </a:rPr>
              <a:t>. </a:t>
            </a:r>
            <a:r>
              <a:rPr lang="es-MX" sz="2400" dirty="0" err="1">
                <a:solidFill>
                  <a:schemeClr val="tx1"/>
                </a:solidFill>
              </a:rPr>
              <a:t>Nulla</a:t>
            </a:r>
            <a:r>
              <a:rPr lang="es-MX" sz="2400" dirty="0">
                <a:solidFill>
                  <a:schemeClr val="tx1"/>
                </a:solidFill>
              </a:rPr>
              <a:t> </a:t>
            </a:r>
            <a:r>
              <a:rPr lang="es-MX" sz="2400" dirty="0" err="1">
                <a:solidFill>
                  <a:schemeClr val="tx1"/>
                </a:solidFill>
              </a:rPr>
              <a:t>consequat</a:t>
            </a:r>
            <a:r>
              <a:rPr lang="es-MX" sz="2400" dirty="0">
                <a:solidFill>
                  <a:schemeClr val="tx1"/>
                </a:solidFill>
              </a:rPr>
              <a:t> </a:t>
            </a:r>
            <a:r>
              <a:rPr lang="es-MX" sz="2400" dirty="0" err="1">
                <a:solidFill>
                  <a:schemeClr val="tx1"/>
                </a:solidFill>
              </a:rPr>
              <a:t>massa</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enim</a:t>
            </a:r>
            <a:r>
              <a:rPr lang="es-MX" sz="2400" dirty="0">
                <a:solidFill>
                  <a:schemeClr val="tx1"/>
                </a:solidFill>
              </a:rPr>
              <a:t>. </a:t>
            </a:r>
            <a:r>
              <a:rPr lang="es-MX" sz="2400" dirty="0" err="1">
                <a:solidFill>
                  <a:schemeClr val="tx1"/>
                </a:solidFill>
              </a:rPr>
              <a:t>Donec</a:t>
            </a:r>
            <a:r>
              <a:rPr lang="es-MX" sz="2400" dirty="0">
                <a:solidFill>
                  <a:schemeClr val="tx1"/>
                </a:solidFill>
              </a:rPr>
              <a:t> </a:t>
            </a:r>
            <a:r>
              <a:rPr lang="es-MX" sz="2400" dirty="0" err="1">
                <a:solidFill>
                  <a:schemeClr val="tx1"/>
                </a:solidFill>
              </a:rPr>
              <a:t>pede</a:t>
            </a:r>
            <a:r>
              <a:rPr lang="es-MX" sz="2400" dirty="0">
                <a:solidFill>
                  <a:schemeClr val="tx1"/>
                </a:solidFill>
              </a:rPr>
              <a:t> justo, </a:t>
            </a:r>
            <a:r>
              <a:rPr lang="es-MX" sz="2400" dirty="0" err="1">
                <a:solidFill>
                  <a:schemeClr val="tx1"/>
                </a:solidFill>
              </a:rPr>
              <a:t>fringilla</a:t>
            </a:r>
            <a:r>
              <a:rPr lang="es-MX" sz="2400" dirty="0">
                <a:solidFill>
                  <a:schemeClr val="tx1"/>
                </a:solidFill>
              </a:rPr>
              <a:t> </a:t>
            </a:r>
            <a:r>
              <a:rPr lang="es-MX" sz="2400" dirty="0" err="1">
                <a:solidFill>
                  <a:schemeClr val="tx1"/>
                </a:solidFill>
              </a:rPr>
              <a:t>vel</a:t>
            </a:r>
            <a:r>
              <a:rPr lang="es-MX" sz="2400" dirty="0">
                <a:solidFill>
                  <a:schemeClr val="tx1"/>
                </a:solidFill>
              </a:rPr>
              <a:t>, </a:t>
            </a:r>
            <a:r>
              <a:rPr lang="es-MX" sz="2400" dirty="0" err="1">
                <a:solidFill>
                  <a:schemeClr val="tx1"/>
                </a:solidFill>
              </a:rPr>
              <a:t>aliquet</a:t>
            </a:r>
            <a:r>
              <a:rPr lang="es-MX" sz="2400" dirty="0">
                <a:solidFill>
                  <a:schemeClr val="tx1"/>
                </a:solidFill>
              </a:rPr>
              <a:t> </a:t>
            </a:r>
            <a:r>
              <a:rPr lang="es-MX" sz="2400" dirty="0" err="1">
                <a:solidFill>
                  <a:schemeClr val="tx1"/>
                </a:solidFill>
              </a:rPr>
              <a:t>nec</a:t>
            </a:r>
            <a:r>
              <a:rPr lang="es-MX" sz="2400" dirty="0">
                <a:solidFill>
                  <a:schemeClr val="tx1"/>
                </a:solidFill>
              </a:rPr>
              <a:t>, </a:t>
            </a:r>
            <a:r>
              <a:rPr lang="es-MX" sz="2400" dirty="0" err="1">
                <a:solidFill>
                  <a:schemeClr val="tx1"/>
                </a:solidFill>
              </a:rPr>
              <a:t>vulputate</a:t>
            </a:r>
            <a:r>
              <a:rPr lang="es-MX" sz="2400" dirty="0">
                <a:solidFill>
                  <a:schemeClr val="tx1"/>
                </a:solidFill>
              </a:rPr>
              <a:t> </a:t>
            </a:r>
            <a:r>
              <a:rPr lang="es-MX" sz="2400" dirty="0" err="1">
                <a:solidFill>
                  <a:schemeClr val="tx1"/>
                </a:solidFill>
              </a:rPr>
              <a:t>eget</a:t>
            </a:r>
            <a:r>
              <a:rPr lang="es-MX" sz="2400" dirty="0">
                <a:solidFill>
                  <a:schemeClr val="tx1"/>
                </a:solidFill>
              </a:rPr>
              <a:t>, </a:t>
            </a:r>
            <a:r>
              <a:rPr lang="es-MX" sz="2400" dirty="0" err="1">
                <a:solidFill>
                  <a:schemeClr val="tx1"/>
                </a:solidFill>
              </a:rPr>
              <a:t>arcu</a:t>
            </a:r>
            <a:r>
              <a:rPr lang="es-MX" sz="2400" dirty="0">
                <a:solidFill>
                  <a:schemeClr val="tx1"/>
                </a:solidFill>
              </a:rPr>
              <a:t>. In </a:t>
            </a:r>
            <a:r>
              <a:rPr lang="es-MX" sz="2400" dirty="0" err="1">
                <a:solidFill>
                  <a:schemeClr val="tx1"/>
                </a:solidFill>
              </a:rPr>
              <a:t>enim</a:t>
            </a:r>
            <a:r>
              <a:rPr lang="es-MX" sz="2400" dirty="0">
                <a:solidFill>
                  <a:schemeClr val="tx1"/>
                </a:solidFill>
              </a:rPr>
              <a:t> justo, </a:t>
            </a:r>
            <a:r>
              <a:rPr lang="es-MX" sz="2400" dirty="0" err="1">
                <a:solidFill>
                  <a:schemeClr val="tx1"/>
                </a:solidFill>
              </a:rPr>
              <a:t>rhoncus</a:t>
            </a:r>
            <a:r>
              <a:rPr lang="es-MX" sz="2400" dirty="0">
                <a:solidFill>
                  <a:schemeClr val="tx1"/>
                </a:solidFill>
              </a:rPr>
              <a:t> ut, </a:t>
            </a:r>
            <a:r>
              <a:rPr lang="es-MX" sz="2400" dirty="0" err="1">
                <a:solidFill>
                  <a:schemeClr val="tx1"/>
                </a:solidFill>
              </a:rPr>
              <a:t>imperdiet</a:t>
            </a:r>
            <a:r>
              <a:rPr lang="es-MX" sz="2400" dirty="0">
                <a:solidFill>
                  <a:schemeClr val="tx1"/>
                </a:solidFill>
              </a:rPr>
              <a:t> a, </a:t>
            </a:r>
            <a:r>
              <a:rPr lang="es-MX" sz="2400" dirty="0" err="1">
                <a:solidFill>
                  <a:schemeClr val="tx1"/>
                </a:solidFill>
              </a:rPr>
              <a:t>venenatis</a:t>
            </a:r>
            <a:r>
              <a:rPr lang="es-MX" sz="2400" dirty="0">
                <a:solidFill>
                  <a:schemeClr val="tx1"/>
                </a:solidFill>
              </a:rPr>
              <a:t> vitae, justo. </a:t>
            </a:r>
            <a:r>
              <a:rPr lang="es-MX" sz="2400" dirty="0" err="1">
                <a:solidFill>
                  <a:schemeClr val="tx1"/>
                </a:solidFill>
              </a:rPr>
              <a:t>Nullam</a:t>
            </a:r>
            <a:r>
              <a:rPr lang="es-MX" sz="2400" dirty="0">
                <a:solidFill>
                  <a:schemeClr val="tx1"/>
                </a:solidFill>
              </a:rPr>
              <a:t> </a:t>
            </a:r>
            <a:r>
              <a:rPr lang="es-MX" sz="2400" dirty="0" err="1">
                <a:solidFill>
                  <a:schemeClr val="tx1"/>
                </a:solidFill>
              </a:rPr>
              <a:t>dictum</a:t>
            </a:r>
            <a:r>
              <a:rPr lang="es-MX" sz="2400" dirty="0">
                <a:solidFill>
                  <a:schemeClr val="tx1"/>
                </a:solidFill>
              </a:rPr>
              <a:t> </a:t>
            </a:r>
            <a:r>
              <a:rPr lang="es-MX" sz="2400" dirty="0" err="1">
                <a:solidFill>
                  <a:schemeClr val="tx1"/>
                </a:solidFill>
              </a:rPr>
              <a:t>felis</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pede</a:t>
            </a:r>
            <a:r>
              <a:rPr lang="es-MX" sz="2400" dirty="0">
                <a:solidFill>
                  <a:schemeClr val="tx1"/>
                </a:solidFill>
              </a:rPr>
              <a:t> </a:t>
            </a:r>
            <a:r>
              <a:rPr lang="es-MX" sz="2400" dirty="0" err="1">
                <a:solidFill>
                  <a:schemeClr val="tx1"/>
                </a:solidFill>
              </a:rPr>
              <a:t>mollis</a:t>
            </a:r>
            <a:r>
              <a:rPr lang="es-MX" sz="2400" dirty="0">
                <a:solidFill>
                  <a:schemeClr val="tx1"/>
                </a:solidFill>
              </a:rPr>
              <a:t> </a:t>
            </a:r>
            <a:r>
              <a:rPr lang="es-MX" sz="2400" dirty="0" err="1">
                <a:solidFill>
                  <a:schemeClr val="tx1"/>
                </a:solidFill>
              </a:rPr>
              <a:t>pretium</a:t>
            </a:r>
            <a:r>
              <a:rPr lang="es-MX" sz="2400" dirty="0">
                <a:solidFill>
                  <a:schemeClr val="tx1"/>
                </a:solidFill>
              </a:rPr>
              <a:t>. </a:t>
            </a:r>
            <a:r>
              <a:rPr lang="es-MX" sz="2400" dirty="0" err="1">
                <a:solidFill>
                  <a:schemeClr val="tx1"/>
                </a:solidFill>
              </a:rPr>
              <a:t>Integer</a:t>
            </a:r>
            <a:r>
              <a:rPr lang="es-MX" sz="2400" dirty="0">
                <a:solidFill>
                  <a:schemeClr val="tx1"/>
                </a:solidFill>
              </a:rPr>
              <a:t> </a:t>
            </a:r>
            <a:r>
              <a:rPr lang="es-MX" sz="2400" dirty="0" err="1">
                <a:solidFill>
                  <a:schemeClr val="tx1"/>
                </a:solidFill>
              </a:rPr>
              <a:t>tincidunt</a:t>
            </a:r>
            <a:r>
              <a:rPr lang="es-MX" sz="2400" dirty="0">
                <a:solidFill>
                  <a:schemeClr val="tx1"/>
                </a:solidFill>
              </a:rPr>
              <a:t>. </a:t>
            </a:r>
            <a:r>
              <a:rPr lang="es-MX" sz="2400" dirty="0" err="1">
                <a:solidFill>
                  <a:schemeClr val="tx1"/>
                </a:solidFill>
              </a:rPr>
              <a:t>Cras</a:t>
            </a:r>
            <a:r>
              <a:rPr lang="es-MX" sz="2400" dirty="0">
                <a:solidFill>
                  <a:schemeClr val="tx1"/>
                </a:solidFill>
              </a:rPr>
              <a:t> </a:t>
            </a:r>
            <a:r>
              <a:rPr lang="es-MX" sz="2400" dirty="0" err="1">
                <a:solidFill>
                  <a:schemeClr val="tx1"/>
                </a:solidFill>
              </a:rPr>
              <a:t>dapibus</a:t>
            </a:r>
            <a:r>
              <a:rPr lang="es-MX" sz="2400" dirty="0">
                <a:solidFill>
                  <a:schemeClr val="tx1"/>
                </a:solidFill>
              </a:rPr>
              <a:t>. </a:t>
            </a:r>
            <a:r>
              <a:rPr lang="es-MX" sz="2400" dirty="0" err="1">
                <a:solidFill>
                  <a:schemeClr val="tx1"/>
                </a:solidFill>
              </a:rPr>
              <a:t>Vivamus</a:t>
            </a:r>
            <a:r>
              <a:rPr lang="es-MX" sz="2400" dirty="0">
                <a:solidFill>
                  <a:schemeClr val="tx1"/>
                </a:solidFill>
              </a:rPr>
              <a:t> </a:t>
            </a:r>
            <a:r>
              <a:rPr lang="es-MX" sz="2400" dirty="0" err="1">
                <a:solidFill>
                  <a:schemeClr val="tx1"/>
                </a:solidFill>
              </a:rPr>
              <a:t>elementum</a:t>
            </a:r>
            <a:r>
              <a:rPr lang="es-MX" sz="2400" dirty="0">
                <a:solidFill>
                  <a:schemeClr val="tx1"/>
                </a:solidFill>
              </a:rPr>
              <a:t> </a:t>
            </a:r>
            <a:r>
              <a:rPr lang="es-MX" sz="2400" dirty="0" err="1">
                <a:solidFill>
                  <a:schemeClr val="tx1"/>
                </a:solidFill>
              </a:rPr>
              <a:t>semper</a:t>
            </a:r>
            <a:r>
              <a:rPr lang="es-MX" sz="2400" dirty="0">
                <a:solidFill>
                  <a:schemeClr val="tx1"/>
                </a:solidFill>
              </a:rPr>
              <a:t> </a:t>
            </a:r>
            <a:r>
              <a:rPr lang="es-MX" sz="2400" dirty="0" err="1">
                <a:solidFill>
                  <a:schemeClr val="tx1"/>
                </a:solidFill>
              </a:rPr>
              <a:t>nisi</a:t>
            </a:r>
            <a:r>
              <a:rPr lang="es-MX" sz="2400" dirty="0">
                <a:solidFill>
                  <a:schemeClr val="tx1"/>
                </a:solidFill>
              </a:rPr>
              <a:t>. </a:t>
            </a:r>
            <a:r>
              <a:rPr lang="es-MX" sz="2400" dirty="0" err="1">
                <a:solidFill>
                  <a:schemeClr val="tx1"/>
                </a:solidFill>
              </a:rPr>
              <a:t>Aenean</a:t>
            </a:r>
            <a:r>
              <a:rPr lang="es-MX" sz="2400" dirty="0">
                <a:solidFill>
                  <a:schemeClr val="tx1"/>
                </a:solidFill>
              </a:rPr>
              <a:t> </a:t>
            </a:r>
            <a:r>
              <a:rPr lang="es-MX" sz="2400" dirty="0" err="1">
                <a:solidFill>
                  <a:schemeClr val="tx1"/>
                </a:solidFill>
              </a:rPr>
              <a:t>vulputate</a:t>
            </a:r>
            <a:r>
              <a:rPr lang="es-MX" sz="2400" dirty="0">
                <a:solidFill>
                  <a:schemeClr val="tx1"/>
                </a:solidFill>
              </a:rPr>
              <a:t> </a:t>
            </a:r>
            <a:r>
              <a:rPr lang="es-MX" sz="2400" dirty="0" err="1">
                <a:solidFill>
                  <a:schemeClr val="tx1"/>
                </a:solidFill>
              </a:rPr>
              <a:t>eleifend</a:t>
            </a:r>
            <a:r>
              <a:rPr lang="es-MX" sz="2400" dirty="0">
                <a:solidFill>
                  <a:schemeClr val="tx1"/>
                </a:solidFill>
              </a:rPr>
              <a:t> </a:t>
            </a:r>
            <a:r>
              <a:rPr lang="es-MX" sz="2400" dirty="0" err="1">
                <a:solidFill>
                  <a:schemeClr val="tx1"/>
                </a:solidFill>
              </a:rPr>
              <a:t>tellus</a:t>
            </a:r>
            <a:r>
              <a:rPr lang="es-MX" sz="2400" dirty="0">
                <a:solidFill>
                  <a:schemeClr val="tx1"/>
                </a:solidFill>
              </a:rPr>
              <a:t>. </a:t>
            </a:r>
            <a:r>
              <a:rPr lang="es-MX" sz="2400" dirty="0" err="1">
                <a:solidFill>
                  <a:schemeClr val="tx1"/>
                </a:solidFill>
              </a:rPr>
              <a:t>Aenean</a:t>
            </a:r>
            <a:r>
              <a:rPr lang="es-MX" sz="2400" dirty="0">
                <a:solidFill>
                  <a:schemeClr val="tx1"/>
                </a:solidFill>
              </a:rPr>
              <a:t> leo </a:t>
            </a:r>
            <a:r>
              <a:rPr lang="es-MX" sz="2400" dirty="0" err="1">
                <a:solidFill>
                  <a:schemeClr val="tx1"/>
                </a:solidFill>
              </a:rPr>
              <a:t>ligula</a:t>
            </a:r>
            <a:r>
              <a:rPr lang="es-MX" sz="2400" dirty="0">
                <a:solidFill>
                  <a:schemeClr val="tx1"/>
                </a:solidFill>
              </a:rPr>
              <a:t>, </a:t>
            </a:r>
            <a:r>
              <a:rPr lang="es-MX" sz="2400" dirty="0" err="1">
                <a:solidFill>
                  <a:schemeClr val="tx1"/>
                </a:solidFill>
              </a:rPr>
              <a:t>porttitor</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consequat</a:t>
            </a:r>
            <a:r>
              <a:rPr lang="es-MX" sz="2400" dirty="0">
                <a:solidFill>
                  <a:schemeClr val="tx1"/>
                </a:solidFill>
              </a:rPr>
              <a:t> vitae, </a:t>
            </a:r>
            <a:r>
              <a:rPr lang="es-MX" sz="2400" dirty="0" err="1">
                <a:solidFill>
                  <a:schemeClr val="tx1"/>
                </a:solidFill>
              </a:rPr>
              <a:t>eleifend</a:t>
            </a:r>
            <a:r>
              <a:rPr lang="es-MX" sz="2400" dirty="0">
                <a:solidFill>
                  <a:schemeClr val="tx1"/>
                </a:solidFill>
              </a:rPr>
              <a:t> ac, </a:t>
            </a:r>
            <a:r>
              <a:rPr lang="es-MX" sz="2400" dirty="0" err="1">
                <a:solidFill>
                  <a:schemeClr val="tx1"/>
                </a:solidFill>
              </a:rPr>
              <a:t>enim</a:t>
            </a:r>
            <a:r>
              <a:rPr lang="es-MX" sz="2400" dirty="0">
                <a:solidFill>
                  <a:schemeClr val="tx1"/>
                </a:solidFill>
              </a:rPr>
              <a:t>. </a:t>
            </a:r>
          </a:p>
        </p:txBody>
      </p:sp>
      <p:sp>
        <p:nvSpPr>
          <p:cNvPr id="14" name="Rectángulo 13">
            <a:extLst>
              <a:ext uri="{FF2B5EF4-FFF2-40B4-BE49-F238E27FC236}">
                <a16:creationId xmlns:a16="http://schemas.microsoft.com/office/drawing/2014/main" id="{74FEA3A8-FD90-2548-3E68-4FADFB87EF0E}"/>
              </a:ext>
            </a:extLst>
          </p:cNvPr>
          <p:cNvSpPr/>
          <p:nvPr/>
        </p:nvSpPr>
        <p:spPr>
          <a:xfrm>
            <a:off x="23101194" y="22874963"/>
            <a:ext cx="19004258" cy="284421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MX" sz="2000" dirty="0" err="1">
                <a:solidFill>
                  <a:schemeClr val="tx1"/>
                </a:solidFill>
              </a:rPr>
              <a:t>Lorem</a:t>
            </a:r>
            <a:r>
              <a:rPr lang="es-MX" sz="2000" dirty="0">
                <a:solidFill>
                  <a:schemeClr val="tx1"/>
                </a:solidFill>
              </a:rPr>
              <a:t> </a:t>
            </a:r>
            <a:r>
              <a:rPr lang="es-MX" sz="2000" dirty="0" err="1">
                <a:solidFill>
                  <a:schemeClr val="tx1"/>
                </a:solidFill>
              </a:rPr>
              <a:t>ipsum</a:t>
            </a:r>
            <a:r>
              <a:rPr lang="es-MX" sz="2000" dirty="0">
                <a:solidFill>
                  <a:schemeClr val="tx1"/>
                </a:solidFill>
              </a:rPr>
              <a:t> dolor </a:t>
            </a:r>
            <a:r>
              <a:rPr lang="es-MX" sz="2000" dirty="0" err="1">
                <a:solidFill>
                  <a:schemeClr val="tx1"/>
                </a:solidFill>
              </a:rPr>
              <a:t>sit</a:t>
            </a:r>
            <a:r>
              <a:rPr lang="es-MX" sz="2000" dirty="0">
                <a:solidFill>
                  <a:schemeClr val="tx1"/>
                </a:solidFill>
              </a:rPr>
              <a:t> </a:t>
            </a:r>
            <a:r>
              <a:rPr lang="es-MX" sz="2000" dirty="0" err="1">
                <a:solidFill>
                  <a:schemeClr val="tx1"/>
                </a:solidFill>
              </a:rPr>
              <a:t>amet</a:t>
            </a:r>
            <a:r>
              <a:rPr lang="es-MX" sz="2000" dirty="0">
                <a:solidFill>
                  <a:schemeClr val="tx1"/>
                </a:solidFill>
              </a:rPr>
              <a:t>, </a:t>
            </a:r>
            <a:r>
              <a:rPr lang="es-MX" sz="2000" dirty="0" err="1">
                <a:solidFill>
                  <a:schemeClr val="tx1"/>
                </a:solidFill>
              </a:rPr>
              <a:t>consectetuer</a:t>
            </a:r>
            <a:r>
              <a:rPr lang="es-MX" sz="2000" dirty="0">
                <a:solidFill>
                  <a:schemeClr val="tx1"/>
                </a:solidFill>
              </a:rPr>
              <a:t> </a:t>
            </a:r>
            <a:r>
              <a:rPr lang="es-MX" sz="2000" dirty="0" err="1">
                <a:solidFill>
                  <a:schemeClr val="tx1"/>
                </a:solidFill>
              </a:rPr>
              <a:t>adipiscing</a:t>
            </a:r>
            <a:r>
              <a:rPr lang="es-MX" sz="2000" dirty="0">
                <a:solidFill>
                  <a:schemeClr val="tx1"/>
                </a:solidFill>
              </a:rPr>
              <a:t> </a:t>
            </a:r>
            <a:r>
              <a:rPr lang="es-MX" sz="2000" dirty="0" err="1">
                <a:solidFill>
                  <a:schemeClr val="tx1"/>
                </a:solidFill>
              </a:rPr>
              <a:t>elit</a:t>
            </a:r>
            <a:r>
              <a:rPr lang="es-MX" sz="2000" dirty="0">
                <a:solidFill>
                  <a:schemeClr val="tx1"/>
                </a:solidFill>
              </a:rPr>
              <a:t>. </a:t>
            </a:r>
            <a:r>
              <a:rPr lang="es-MX" sz="2000" dirty="0" err="1">
                <a:solidFill>
                  <a:schemeClr val="tx1"/>
                </a:solidFill>
              </a:rPr>
              <a:t>Aenean</a:t>
            </a:r>
            <a:r>
              <a:rPr lang="es-MX" sz="2000" dirty="0">
                <a:solidFill>
                  <a:schemeClr val="tx1"/>
                </a:solidFill>
              </a:rPr>
              <a:t> commodo </a:t>
            </a:r>
            <a:r>
              <a:rPr lang="es-MX" sz="2000" dirty="0" err="1">
                <a:solidFill>
                  <a:schemeClr val="tx1"/>
                </a:solidFill>
              </a:rPr>
              <a:t>ligula</a:t>
            </a:r>
            <a:r>
              <a:rPr lang="es-MX" sz="2000" dirty="0">
                <a:solidFill>
                  <a:schemeClr val="tx1"/>
                </a:solidFill>
              </a:rPr>
              <a:t> </a:t>
            </a:r>
            <a:r>
              <a:rPr lang="es-MX" sz="2000" dirty="0" err="1">
                <a:solidFill>
                  <a:schemeClr val="tx1"/>
                </a:solidFill>
              </a:rPr>
              <a:t>eget</a:t>
            </a:r>
            <a:r>
              <a:rPr lang="es-MX" sz="2000" dirty="0">
                <a:solidFill>
                  <a:schemeClr val="tx1"/>
                </a:solidFill>
              </a:rPr>
              <a:t> dolor. </a:t>
            </a:r>
            <a:r>
              <a:rPr lang="es-MX" sz="2000" dirty="0" err="1">
                <a:solidFill>
                  <a:schemeClr val="tx1"/>
                </a:solidFill>
              </a:rPr>
              <a:t>Aenean</a:t>
            </a:r>
            <a:r>
              <a:rPr lang="es-MX" sz="2000" dirty="0">
                <a:solidFill>
                  <a:schemeClr val="tx1"/>
                </a:solidFill>
              </a:rPr>
              <a:t> </a:t>
            </a:r>
            <a:r>
              <a:rPr lang="es-MX" sz="2000" dirty="0" err="1">
                <a:solidFill>
                  <a:schemeClr val="tx1"/>
                </a:solidFill>
              </a:rPr>
              <a:t>massa</a:t>
            </a:r>
            <a:r>
              <a:rPr lang="es-MX" sz="2000" dirty="0">
                <a:solidFill>
                  <a:schemeClr val="tx1"/>
                </a:solidFill>
              </a:rPr>
              <a:t>. Cum </a:t>
            </a:r>
            <a:r>
              <a:rPr lang="es-MX" sz="2000" dirty="0" err="1">
                <a:solidFill>
                  <a:schemeClr val="tx1"/>
                </a:solidFill>
              </a:rPr>
              <a:t>sociis</a:t>
            </a:r>
            <a:r>
              <a:rPr lang="es-MX" sz="2000" dirty="0">
                <a:solidFill>
                  <a:schemeClr val="tx1"/>
                </a:solidFill>
              </a:rPr>
              <a:t> </a:t>
            </a:r>
            <a:r>
              <a:rPr lang="es-MX" sz="2000" dirty="0" err="1">
                <a:solidFill>
                  <a:schemeClr val="tx1"/>
                </a:solidFill>
              </a:rPr>
              <a:t>natoque</a:t>
            </a:r>
            <a:r>
              <a:rPr lang="es-MX" sz="2000" dirty="0">
                <a:solidFill>
                  <a:schemeClr val="tx1"/>
                </a:solidFill>
              </a:rPr>
              <a:t> </a:t>
            </a:r>
            <a:r>
              <a:rPr lang="es-MX" sz="2000" dirty="0" err="1">
                <a:solidFill>
                  <a:schemeClr val="tx1"/>
                </a:solidFill>
              </a:rPr>
              <a:t>penatibus</a:t>
            </a:r>
            <a:r>
              <a:rPr lang="es-MX" sz="2000" dirty="0">
                <a:solidFill>
                  <a:schemeClr val="tx1"/>
                </a:solidFill>
              </a:rPr>
              <a:t> et </a:t>
            </a:r>
            <a:r>
              <a:rPr lang="es-MX" sz="2000" dirty="0" err="1">
                <a:solidFill>
                  <a:schemeClr val="tx1"/>
                </a:solidFill>
              </a:rPr>
              <a:t>magnis</a:t>
            </a:r>
            <a:r>
              <a:rPr lang="es-MX" sz="2000" dirty="0">
                <a:solidFill>
                  <a:schemeClr val="tx1"/>
                </a:solidFill>
              </a:rPr>
              <a:t> </a:t>
            </a:r>
            <a:r>
              <a:rPr lang="es-MX" sz="2000" dirty="0" err="1">
                <a:solidFill>
                  <a:schemeClr val="tx1"/>
                </a:solidFill>
              </a:rPr>
              <a:t>dis</a:t>
            </a:r>
            <a:r>
              <a:rPr lang="es-MX" sz="2000" dirty="0">
                <a:solidFill>
                  <a:schemeClr val="tx1"/>
                </a:solidFill>
              </a:rPr>
              <a:t> </a:t>
            </a:r>
            <a:r>
              <a:rPr lang="es-MX" sz="2000" dirty="0" err="1">
                <a:solidFill>
                  <a:schemeClr val="tx1"/>
                </a:solidFill>
              </a:rPr>
              <a:t>parturient</a:t>
            </a:r>
            <a:r>
              <a:rPr lang="es-MX" sz="2000" dirty="0">
                <a:solidFill>
                  <a:schemeClr val="tx1"/>
                </a:solidFill>
              </a:rPr>
              <a:t> montes, </a:t>
            </a:r>
            <a:r>
              <a:rPr lang="es-MX" sz="2000" dirty="0" err="1">
                <a:solidFill>
                  <a:schemeClr val="tx1"/>
                </a:solidFill>
              </a:rPr>
              <a:t>nascetur</a:t>
            </a:r>
            <a:r>
              <a:rPr lang="es-MX" sz="2000" dirty="0">
                <a:solidFill>
                  <a:schemeClr val="tx1"/>
                </a:solidFill>
              </a:rPr>
              <a:t> </a:t>
            </a:r>
            <a:r>
              <a:rPr lang="es-MX" sz="2000" dirty="0" err="1">
                <a:solidFill>
                  <a:schemeClr val="tx1"/>
                </a:solidFill>
              </a:rPr>
              <a:t>ridiculus</a:t>
            </a:r>
            <a:r>
              <a:rPr lang="es-MX" sz="2000" dirty="0">
                <a:solidFill>
                  <a:schemeClr val="tx1"/>
                </a:solidFill>
              </a:rPr>
              <a:t> mus. </a:t>
            </a:r>
            <a:r>
              <a:rPr lang="es-MX" sz="2000" dirty="0" err="1">
                <a:solidFill>
                  <a:schemeClr val="tx1"/>
                </a:solidFill>
              </a:rPr>
              <a:t>Donec</a:t>
            </a:r>
            <a:r>
              <a:rPr lang="es-MX" sz="2000" dirty="0">
                <a:solidFill>
                  <a:schemeClr val="tx1"/>
                </a:solidFill>
              </a:rPr>
              <a:t> </a:t>
            </a:r>
            <a:r>
              <a:rPr lang="es-MX" sz="2000" dirty="0" err="1">
                <a:solidFill>
                  <a:schemeClr val="tx1"/>
                </a:solidFill>
              </a:rPr>
              <a:t>quam</a:t>
            </a:r>
            <a:r>
              <a:rPr lang="es-MX" sz="2000" dirty="0">
                <a:solidFill>
                  <a:schemeClr val="tx1"/>
                </a:solidFill>
              </a:rPr>
              <a:t> </a:t>
            </a:r>
            <a:r>
              <a:rPr lang="es-MX" sz="2000" dirty="0" err="1">
                <a:solidFill>
                  <a:schemeClr val="tx1"/>
                </a:solidFill>
              </a:rPr>
              <a:t>felis</a:t>
            </a:r>
            <a:r>
              <a:rPr lang="es-MX" sz="2000" dirty="0">
                <a:solidFill>
                  <a:schemeClr val="tx1"/>
                </a:solidFill>
              </a:rPr>
              <a:t>, </a:t>
            </a:r>
            <a:r>
              <a:rPr lang="es-MX" sz="2000" dirty="0" err="1">
                <a:solidFill>
                  <a:schemeClr val="tx1"/>
                </a:solidFill>
              </a:rPr>
              <a:t>ultricies</a:t>
            </a:r>
            <a:r>
              <a:rPr lang="es-MX" sz="2000" dirty="0">
                <a:solidFill>
                  <a:schemeClr val="tx1"/>
                </a:solidFill>
              </a:rPr>
              <a:t> </a:t>
            </a:r>
            <a:r>
              <a:rPr lang="es-MX" sz="2000" dirty="0" err="1">
                <a:solidFill>
                  <a:schemeClr val="tx1"/>
                </a:solidFill>
              </a:rPr>
              <a:t>nec</a:t>
            </a:r>
            <a:r>
              <a:rPr lang="es-MX" sz="2000" dirty="0">
                <a:solidFill>
                  <a:schemeClr val="tx1"/>
                </a:solidFill>
              </a:rPr>
              <a:t>, </a:t>
            </a:r>
            <a:r>
              <a:rPr lang="es-MX" sz="2000" dirty="0" err="1">
                <a:solidFill>
                  <a:schemeClr val="tx1"/>
                </a:solidFill>
              </a:rPr>
              <a:t>pellentesque</a:t>
            </a:r>
            <a:r>
              <a:rPr lang="es-MX" sz="2000" dirty="0">
                <a:solidFill>
                  <a:schemeClr val="tx1"/>
                </a:solidFill>
              </a:rPr>
              <a:t> </a:t>
            </a:r>
            <a:r>
              <a:rPr lang="es-MX" sz="2000" dirty="0" err="1">
                <a:solidFill>
                  <a:schemeClr val="tx1"/>
                </a:solidFill>
              </a:rPr>
              <a:t>eu</a:t>
            </a:r>
            <a:r>
              <a:rPr lang="es-MX" sz="2000" dirty="0">
                <a:solidFill>
                  <a:schemeClr val="tx1"/>
                </a:solidFill>
              </a:rPr>
              <a:t>, </a:t>
            </a:r>
            <a:r>
              <a:rPr lang="es-MX" sz="2000" dirty="0" err="1">
                <a:solidFill>
                  <a:schemeClr val="tx1"/>
                </a:solidFill>
              </a:rPr>
              <a:t>pretium</a:t>
            </a:r>
            <a:r>
              <a:rPr lang="es-MX" sz="2000" dirty="0">
                <a:solidFill>
                  <a:schemeClr val="tx1"/>
                </a:solidFill>
              </a:rPr>
              <a:t> </a:t>
            </a:r>
            <a:r>
              <a:rPr lang="es-MX" sz="2000" dirty="0" err="1">
                <a:solidFill>
                  <a:schemeClr val="tx1"/>
                </a:solidFill>
              </a:rPr>
              <a:t>quis</a:t>
            </a:r>
            <a:r>
              <a:rPr lang="es-MX" sz="2000" dirty="0">
                <a:solidFill>
                  <a:schemeClr val="tx1"/>
                </a:solidFill>
              </a:rPr>
              <a:t>, </a:t>
            </a:r>
            <a:r>
              <a:rPr lang="es-MX" sz="2000" dirty="0" err="1">
                <a:solidFill>
                  <a:schemeClr val="tx1"/>
                </a:solidFill>
              </a:rPr>
              <a:t>sem</a:t>
            </a:r>
            <a:r>
              <a:rPr lang="es-MX" sz="2000" dirty="0">
                <a:solidFill>
                  <a:schemeClr val="tx1"/>
                </a:solidFill>
              </a:rPr>
              <a:t>. </a:t>
            </a:r>
            <a:r>
              <a:rPr lang="es-MX" sz="2000" dirty="0" err="1">
                <a:solidFill>
                  <a:schemeClr val="tx1"/>
                </a:solidFill>
              </a:rPr>
              <a:t>Nulla</a:t>
            </a:r>
            <a:r>
              <a:rPr lang="es-MX" sz="2000" dirty="0">
                <a:solidFill>
                  <a:schemeClr val="tx1"/>
                </a:solidFill>
              </a:rPr>
              <a:t> </a:t>
            </a:r>
            <a:r>
              <a:rPr lang="es-MX" sz="2000" dirty="0" err="1">
                <a:solidFill>
                  <a:schemeClr val="tx1"/>
                </a:solidFill>
              </a:rPr>
              <a:t>consequat</a:t>
            </a:r>
            <a:r>
              <a:rPr lang="es-MX" sz="2000" dirty="0">
                <a:solidFill>
                  <a:schemeClr val="tx1"/>
                </a:solidFill>
              </a:rPr>
              <a:t> </a:t>
            </a:r>
            <a:r>
              <a:rPr lang="es-MX" sz="2000" dirty="0" err="1">
                <a:solidFill>
                  <a:schemeClr val="tx1"/>
                </a:solidFill>
              </a:rPr>
              <a:t>massa</a:t>
            </a:r>
            <a:r>
              <a:rPr lang="es-MX" sz="2000" dirty="0">
                <a:solidFill>
                  <a:schemeClr val="tx1"/>
                </a:solidFill>
              </a:rPr>
              <a:t> </a:t>
            </a:r>
            <a:r>
              <a:rPr lang="es-MX" sz="2000" dirty="0" err="1">
                <a:solidFill>
                  <a:schemeClr val="tx1"/>
                </a:solidFill>
              </a:rPr>
              <a:t>quis</a:t>
            </a:r>
            <a:r>
              <a:rPr lang="es-MX" sz="2000" dirty="0">
                <a:solidFill>
                  <a:schemeClr val="tx1"/>
                </a:solidFill>
              </a:rPr>
              <a:t> </a:t>
            </a:r>
            <a:r>
              <a:rPr lang="es-MX" sz="2000" dirty="0" err="1">
                <a:solidFill>
                  <a:schemeClr val="tx1"/>
                </a:solidFill>
              </a:rPr>
              <a:t>enim</a:t>
            </a:r>
            <a:r>
              <a:rPr lang="es-MX" sz="2000" dirty="0">
                <a:solidFill>
                  <a:schemeClr val="tx1"/>
                </a:solidFill>
              </a:rPr>
              <a:t>. </a:t>
            </a:r>
            <a:r>
              <a:rPr lang="es-MX" sz="2000" dirty="0" err="1">
                <a:solidFill>
                  <a:schemeClr val="tx1"/>
                </a:solidFill>
              </a:rPr>
              <a:t>Donec</a:t>
            </a:r>
            <a:r>
              <a:rPr lang="es-MX" sz="2000" dirty="0">
                <a:solidFill>
                  <a:schemeClr val="tx1"/>
                </a:solidFill>
              </a:rPr>
              <a:t> </a:t>
            </a:r>
            <a:r>
              <a:rPr lang="es-MX" sz="2000" dirty="0" err="1">
                <a:solidFill>
                  <a:schemeClr val="tx1"/>
                </a:solidFill>
              </a:rPr>
              <a:t>pede</a:t>
            </a:r>
            <a:r>
              <a:rPr lang="es-MX" sz="2000" dirty="0">
                <a:solidFill>
                  <a:schemeClr val="tx1"/>
                </a:solidFill>
              </a:rPr>
              <a:t> justo, </a:t>
            </a:r>
            <a:r>
              <a:rPr lang="es-MX" sz="2000" dirty="0" err="1">
                <a:solidFill>
                  <a:schemeClr val="tx1"/>
                </a:solidFill>
              </a:rPr>
              <a:t>fringilla</a:t>
            </a:r>
            <a:r>
              <a:rPr lang="es-MX" sz="2000" dirty="0">
                <a:solidFill>
                  <a:schemeClr val="tx1"/>
                </a:solidFill>
              </a:rPr>
              <a:t> </a:t>
            </a:r>
            <a:r>
              <a:rPr lang="es-MX" sz="2000" dirty="0" err="1">
                <a:solidFill>
                  <a:schemeClr val="tx1"/>
                </a:solidFill>
              </a:rPr>
              <a:t>vel</a:t>
            </a:r>
            <a:r>
              <a:rPr lang="es-MX" sz="2000" dirty="0">
                <a:solidFill>
                  <a:schemeClr val="tx1"/>
                </a:solidFill>
              </a:rPr>
              <a:t>, </a:t>
            </a:r>
            <a:r>
              <a:rPr lang="es-MX" sz="2000" dirty="0" err="1">
                <a:solidFill>
                  <a:schemeClr val="tx1"/>
                </a:solidFill>
              </a:rPr>
              <a:t>aliquet</a:t>
            </a:r>
            <a:r>
              <a:rPr lang="es-MX" sz="2000" dirty="0">
                <a:solidFill>
                  <a:schemeClr val="tx1"/>
                </a:solidFill>
              </a:rPr>
              <a:t> </a:t>
            </a:r>
            <a:r>
              <a:rPr lang="es-MX" sz="2000" dirty="0" err="1">
                <a:solidFill>
                  <a:schemeClr val="tx1"/>
                </a:solidFill>
              </a:rPr>
              <a:t>nec</a:t>
            </a:r>
            <a:r>
              <a:rPr lang="es-MX" sz="2000" dirty="0">
                <a:solidFill>
                  <a:schemeClr val="tx1"/>
                </a:solidFill>
              </a:rPr>
              <a:t>, </a:t>
            </a:r>
            <a:r>
              <a:rPr lang="es-MX" sz="2000" dirty="0" err="1">
                <a:solidFill>
                  <a:schemeClr val="tx1"/>
                </a:solidFill>
              </a:rPr>
              <a:t>vulputate</a:t>
            </a:r>
            <a:r>
              <a:rPr lang="es-MX" sz="2000" dirty="0">
                <a:solidFill>
                  <a:schemeClr val="tx1"/>
                </a:solidFill>
              </a:rPr>
              <a:t> </a:t>
            </a:r>
            <a:r>
              <a:rPr lang="es-MX" sz="2000" dirty="0" err="1">
                <a:solidFill>
                  <a:schemeClr val="tx1"/>
                </a:solidFill>
              </a:rPr>
              <a:t>eget</a:t>
            </a:r>
            <a:r>
              <a:rPr lang="es-MX" sz="2000" dirty="0">
                <a:solidFill>
                  <a:schemeClr val="tx1"/>
                </a:solidFill>
              </a:rPr>
              <a:t>, </a:t>
            </a:r>
            <a:r>
              <a:rPr lang="es-MX" sz="2000" dirty="0" err="1">
                <a:solidFill>
                  <a:schemeClr val="tx1"/>
                </a:solidFill>
              </a:rPr>
              <a:t>arcu</a:t>
            </a:r>
            <a:r>
              <a:rPr lang="es-MX" sz="2000" dirty="0">
                <a:solidFill>
                  <a:schemeClr val="tx1"/>
                </a:solidFill>
              </a:rPr>
              <a:t>. In </a:t>
            </a:r>
            <a:r>
              <a:rPr lang="es-MX" sz="2000" dirty="0" err="1">
                <a:solidFill>
                  <a:schemeClr val="tx1"/>
                </a:solidFill>
              </a:rPr>
              <a:t>enim</a:t>
            </a:r>
            <a:r>
              <a:rPr lang="es-MX" sz="2000" dirty="0">
                <a:solidFill>
                  <a:schemeClr val="tx1"/>
                </a:solidFill>
              </a:rPr>
              <a:t> justo, </a:t>
            </a:r>
            <a:r>
              <a:rPr lang="es-MX" sz="2000" dirty="0" err="1">
                <a:solidFill>
                  <a:schemeClr val="tx1"/>
                </a:solidFill>
              </a:rPr>
              <a:t>rhoncus</a:t>
            </a:r>
            <a:r>
              <a:rPr lang="es-MX" sz="2000" dirty="0">
                <a:solidFill>
                  <a:schemeClr val="tx1"/>
                </a:solidFill>
              </a:rPr>
              <a:t> ut, </a:t>
            </a:r>
            <a:r>
              <a:rPr lang="es-MX" sz="2000" dirty="0" err="1">
                <a:solidFill>
                  <a:schemeClr val="tx1"/>
                </a:solidFill>
              </a:rPr>
              <a:t>imperdiet</a:t>
            </a:r>
            <a:r>
              <a:rPr lang="es-MX" sz="2000" dirty="0">
                <a:solidFill>
                  <a:schemeClr val="tx1"/>
                </a:solidFill>
              </a:rPr>
              <a:t> a, </a:t>
            </a:r>
            <a:r>
              <a:rPr lang="es-MX" sz="2000" dirty="0" err="1">
                <a:solidFill>
                  <a:schemeClr val="tx1"/>
                </a:solidFill>
              </a:rPr>
              <a:t>venenatis</a:t>
            </a:r>
            <a:r>
              <a:rPr lang="es-MX" sz="2000" dirty="0">
                <a:solidFill>
                  <a:schemeClr val="tx1"/>
                </a:solidFill>
              </a:rPr>
              <a:t> vitae, justo. </a:t>
            </a:r>
            <a:r>
              <a:rPr lang="es-MX" sz="2000" dirty="0" err="1">
                <a:solidFill>
                  <a:schemeClr val="tx1"/>
                </a:solidFill>
              </a:rPr>
              <a:t>Nullam</a:t>
            </a:r>
            <a:r>
              <a:rPr lang="es-MX" sz="2000" dirty="0">
                <a:solidFill>
                  <a:schemeClr val="tx1"/>
                </a:solidFill>
              </a:rPr>
              <a:t> </a:t>
            </a:r>
            <a:r>
              <a:rPr lang="es-MX" sz="2000" dirty="0" err="1">
                <a:solidFill>
                  <a:schemeClr val="tx1"/>
                </a:solidFill>
              </a:rPr>
              <a:t>dictum</a:t>
            </a:r>
            <a:r>
              <a:rPr lang="es-MX" sz="2000" dirty="0">
                <a:solidFill>
                  <a:schemeClr val="tx1"/>
                </a:solidFill>
              </a:rPr>
              <a:t> </a:t>
            </a:r>
            <a:r>
              <a:rPr lang="es-MX" sz="2000" dirty="0" err="1">
                <a:solidFill>
                  <a:schemeClr val="tx1"/>
                </a:solidFill>
              </a:rPr>
              <a:t>felis</a:t>
            </a:r>
            <a:r>
              <a:rPr lang="es-MX" sz="2000" dirty="0">
                <a:solidFill>
                  <a:schemeClr val="tx1"/>
                </a:solidFill>
              </a:rPr>
              <a:t> </a:t>
            </a:r>
            <a:r>
              <a:rPr lang="es-MX" sz="2000" dirty="0" err="1">
                <a:solidFill>
                  <a:schemeClr val="tx1"/>
                </a:solidFill>
              </a:rPr>
              <a:t>eu</a:t>
            </a:r>
            <a:r>
              <a:rPr lang="es-MX" sz="2000" dirty="0">
                <a:solidFill>
                  <a:schemeClr val="tx1"/>
                </a:solidFill>
              </a:rPr>
              <a:t> </a:t>
            </a:r>
            <a:r>
              <a:rPr lang="es-MX" sz="2000" dirty="0" err="1">
                <a:solidFill>
                  <a:schemeClr val="tx1"/>
                </a:solidFill>
              </a:rPr>
              <a:t>pede</a:t>
            </a:r>
            <a:r>
              <a:rPr lang="es-MX" sz="2000" dirty="0">
                <a:solidFill>
                  <a:schemeClr val="tx1"/>
                </a:solidFill>
              </a:rPr>
              <a:t> </a:t>
            </a:r>
            <a:r>
              <a:rPr lang="es-MX" sz="2000" dirty="0" err="1">
                <a:solidFill>
                  <a:schemeClr val="tx1"/>
                </a:solidFill>
              </a:rPr>
              <a:t>mollis</a:t>
            </a:r>
            <a:r>
              <a:rPr lang="es-MX" sz="2000" dirty="0">
                <a:solidFill>
                  <a:schemeClr val="tx1"/>
                </a:solidFill>
              </a:rPr>
              <a:t> </a:t>
            </a:r>
            <a:r>
              <a:rPr lang="es-MX" sz="2000" dirty="0" err="1">
                <a:solidFill>
                  <a:schemeClr val="tx1"/>
                </a:solidFill>
              </a:rPr>
              <a:t>pretium</a:t>
            </a:r>
            <a:r>
              <a:rPr lang="es-MX" sz="2000" dirty="0">
                <a:solidFill>
                  <a:schemeClr val="tx1"/>
                </a:solidFill>
              </a:rPr>
              <a:t>. </a:t>
            </a:r>
            <a:r>
              <a:rPr lang="es-MX" sz="2000" dirty="0" err="1">
                <a:solidFill>
                  <a:schemeClr val="tx1"/>
                </a:solidFill>
              </a:rPr>
              <a:t>Integer</a:t>
            </a:r>
            <a:r>
              <a:rPr lang="es-MX" sz="2000" dirty="0">
                <a:solidFill>
                  <a:schemeClr val="tx1"/>
                </a:solidFill>
              </a:rPr>
              <a:t> </a:t>
            </a:r>
            <a:r>
              <a:rPr lang="es-MX" sz="2000" dirty="0" err="1">
                <a:solidFill>
                  <a:schemeClr val="tx1"/>
                </a:solidFill>
              </a:rPr>
              <a:t>tincidunt</a:t>
            </a:r>
            <a:r>
              <a:rPr lang="es-MX" sz="2000" dirty="0">
                <a:solidFill>
                  <a:schemeClr val="tx1"/>
                </a:solidFill>
              </a:rPr>
              <a:t>. </a:t>
            </a:r>
            <a:r>
              <a:rPr lang="es-MX" sz="2000" dirty="0" err="1">
                <a:solidFill>
                  <a:schemeClr val="tx1"/>
                </a:solidFill>
              </a:rPr>
              <a:t>Cras</a:t>
            </a:r>
            <a:r>
              <a:rPr lang="es-MX" sz="2000" dirty="0">
                <a:solidFill>
                  <a:schemeClr val="tx1"/>
                </a:solidFill>
              </a:rPr>
              <a:t> </a:t>
            </a:r>
            <a:r>
              <a:rPr lang="es-MX" sz="2000" dirty="0" err="1">
                <a:solidFill>
                  <a:schemeClr val="tx1"/>
                </a:solidFill>
              </a:rPr>
              <a:t>dapibus</a:t>
            </a:r>
            <a:r>
              <a:rPr lang="es-MX" sz="2000" dirty="0">
                <a:solidFill>
                  <a:schemeClr val="tx1"/>
                </a:solidFill>
              </a:rPr>
              <a:t>. </a:t>
            </a:r>
            <a:r>
              <a:rPr lang="es-MX" sz="2000" dirty="0" err="1">
                <a:solidFill>
                  <a:schemeClr val="tx1"/>
                </a:solidFill>
              </a:rPr>
              <a:t>Vivamus</a:t>
            </a:r>
            <a:r>
              <a:rPr lang="es-MX" sz="2000" dirty="0">
                <a:solidFill>
                  <a:schemeClr val="tx1"/>
                </a:solidFill>
              </a:rPr>
              <a:t> </a:t>
            </a:r>
            <a:r>
              <a:rPr lang="es-MX" sz="2000" dirty="0" err="1">
                <a:solidFill>
                  <a:schemeClr val="tx1"/>
                </a:solidFill>
              </a:rPr>
              <a:t>elementum</a:t>
            </a:r>
            <a:r>
              <a:rPr lang="es-MX" sz="2000" dirty="0">
                <a:solidFill>
                  <a:schemeClr val="tx1"/>
                </a:solidFill>
              </a:rPr>
              <a:t> </a:t>
            </a:r>
            <a:r>
              <a:rPr lang="es-MX" sz="2000" dirty="0" err="1">
                <a:solidFill>
                  <a:schemeClr val="tx1"/>
                </a:solidFill>
              </a:rPr>
              <a:t>semper</a:t>
            </a:r>
            <a:r>
              <a:rPr lang="es-MX" sz="2000" dirty="0">
                <a:solidFill>
                  <a:schemeClr val="tx1"/>
                </a:solidFill>
              </a:rPr>
              <a:t> </a:t>
            </a:r>
            <a:r>
              <a:rPr lang="es-MX" sz="2000" dirty="0" err="1">
                <a:solidFill>
                  <a:schemeClr val="tx1"/>
                </a:solidFill>
              </a:rPr>
              <a:t>nisi</a:t>
            </a:r>
            <a:r>
              <a:rPr lang="es-MX" sz="2000" dirty="0">
                <a:solidFill>
                  <a:schemeClr val="tx1"/>
                </a:solidFill>
              </a:rPr>
              <a:t>. </a:t>
            </a:r>
            <a:r>
              <a:rPr lang="es-MX" sz="2000" dirty="0" err="1">
                <a:solidFill>
                  <a:schemeClr val="tx1"/>
                </a:solidFill>
              </a:rPr>
              <a:t>Aenean</a:t>
            </a:r>
            <a:r>
              <a:rPr lang="es-MX" sz="2000" dirty="0">
                <a:solidFill>
                  <a:schemeClr val="tx1"/>
                </a:solidFill>
              </a:rPr>
              <a:t> </a:t>
            </a:r>
            <a:r>
              <a:rPr lang="es-MX" sz="2000" dirty="0" err="1">
                <a:solidFill>
                  <a:schemeClr val="tx1"/>
                </a:solidFill>
              </a:rPr>
              <a:t>vulputate</a:t>
            </a:r>
            <a:r>
              <a:rPr lang="es-MX" sz="2000" dirty="0">
                <a:solidFill>
                  <a:schemeClr val="tx1"/>
                </a:solidFill>
              </a:rPr>
              <a:t> </a:t>
            </a:r>
            <a:r>
              <a:rPr lang="es-MX" sz="2000" dirty="0" err="1">
                <a:solidFill>
                  <a:schemeClr val="tx1"/>
                </a:solidFill>
              </a:rPr>
              <a:t>eleifend</a:t>
            </a:r>
            <a:r>
              <a:rPr lang="es-MX" sz="2000" dirty="0">
                <a:solidFill>
                  <a:schemeClr val="tx1"/>
                </a:solidFill>
              </a:rPr>
              <a:t> </a:t>
            </a:r>
            <a:r>
              <a:rPr lang="es-MX" sz="2000" dirty="0" err="1">
                <a:solidFill>
                  <a:schemeClr val="tx1"/>
                </a:solidFill>
              </a:rPr>
              <a:t>tellus</a:t>
            </a:r>
            <a:r>
              <a:rPr lang="es-MX" sz="2000" dirty="0">
                <a:solidFill>
                  <a:schemeClr val="tx1"/>
                </a:solidFill>
              </a:rPr>
              <a:t>. </a:t>
            </a:r>
            <a:r>
              <a:rPr lang="es-MX" sz="2000" dirty="0" err="1">
                <a:solidFill>
                  <a:schemeClr val="tx1"/>
                </a:solidFill>
              </a:rPr>
              <a:t>Aenean</a:t>
            </a:r>
            <a:r>
              <a:rPr lang="es-MX" sz="2000" dirty="0">
                <a:solidFill>
                  <a:schemeClr val="tx1"/>
                </a:solidFill>
              </a:rPr>
              <a:t> leo </a:t>
            </a:r>
            <a:r>
              <a:rPr lang="es-MX" sz="2000" dirty="0" err="1">
                <a:solidFill>
                  <a:schemeClr val="tx1"/>
                </a:solidFill>
              </a:rPr>
              <a:t>ligula</a:t>
            </a:r>
            <a:r>
              <a:rPr lang="es-MX" sz="2000" dirty="0">
                <a:solidFill>
                  <a:schemeClr val="tx1"/>
                </a:solidFill>
              </a:rPr>
              <a:t>, </a:t>
            </a:r>
            <a:r>
              <a:rPr lang="es-MX" sz="2000" dirty="0" err="1">
                <a:solidFill>
                  <a:schemeClr val="tx1"/>
                </a:solidFill>
              </a:rPr>
              <a:t>porttitor</a:t>
            </a:r>
            <a:r>
              <a:rPr lang="es-MX" sz="2000" dirty="0">
                <a:solidFill>
                  <a:schemeClr val="tx1"/>
                </a:solidFill>
              </a:rPr>
              <a:t> </a:t>
            </a:r>
            <a:r>
              <a:rPr lang="es-MX" sz="2000" dirty="0" err="1">
                <a:solidFill>
                  <a:schemeClr val="tx1"/>
                </a:solidFill>
              </a:rPr>
              <a:t>eu</a:t>
            </a:r>
            <a:r>
              <a:rPr lang="es-MX" sz="2000" dirty="0">
                <a:solidFill>
                  <a:schemeClr val="tx1"/>
                </a:solidFill>
              </a:rPr>
              <a:t>, </a:t>
            </a:r>
            <a:r>
              <a:rPr lang="es-MX" sz="2000" dirty="0" err="1">
                <a:solidFill>
                  <a:schemeClr val="tx1"/>
                </a:solidFill>
              </a:rPr>
              <a:t>consequat</a:t>
            </a:r>
            <a:r>
              <a:rPr lang="es-MX" sz="2000" dirty="0">
                <a:solidFill>
                  <a:schemeClr val="tx1"/>
                </a:solidFill>
              </a:rPr>
              <a:t> vitae, </a:t>
            </a:r>
            <a:r>
              <a:rPr lang="es-MX" sz="2000" dirty="0" err="1">
                <a:solidFill>
                  <a:schemeClr val="tx1"/>
                </a:solidFill>
              </a:rPr>
              <a:t>eleifend</a:t>
            </a:r>
            <a:r>
              <a:rPr lang="es-MX" sz="2000" dirty="0">
                <a:solidFill>
                  <a:schemeClr val="tx1"/>
                </a:solidFill>
              </a:rPr>
              <a:t> ac, </a:t>
            </a:r>
            <a:r>
              <a:rPr lang="es-MX" sz="2000" dirty="0" err="1">
                <a:solidFill>
                  <a:schemeClr val="tx1"/>
                </a:solidFill>
              </a:rPr>
              <a:t>enim</a:t>
            </a:r>
            <a:r>
              <a:rPr lang="es-MX" sz="2000" dirty="0">
                <a:solidFill>
                  <a:schemeClr val="tx1"/>
                </a:solidFill>
              </a:rPr>
              <a:t>. </a:t>
            </a:r>
            <a:r>
              <a:rPr lang="es-MX" sz="2000" dirty="0" err="1">
                <a:solidFill>
                  <a:schemeClr val="tx1"/>
                </a:solidFill>
              </a:rPr>
              <a:t>Aliquam</a:t>
            </a:r>
            <a:r>
              <a:rPr lang="es-MX" sz="2000" dirty="0">
                <a:solidFill>
                  <a:schemeClr val="tx1"/>
                </a:solidFill>
              </a:rPr>
              <a:t> </a:t>
            </a:r>
            <a:r>
              <a:rPr lang="es-MX" sz="2000" dirty="0" err="1">
                <a:solidFill>
                  <a:schemeClr val="tx1"/>
                </a:solidFill>
              </a:rPr>
              <a:t>lorem</a:t>
            </a:r>
            <a:r>
              <a:rPr lang="es-MX" sz="2000" dirty="0">
                <a:solidFill>
                  <a:schemeClr val="tx1"/>
                </a:solidFill>
              </a:rPr>
              <a:t> ante, </a:t>
            </a:r>
            <a:r>
              <a:rPr lang="es-MX" sz="2000" dirty="0" err="1">
                <a:solidFill>
                  <a:schemeClr val="tx1"/>
                </a:solidFill>
              </a:rPr>
              <a:t>dapibus</a:t>
            </a:r>
            <a:r>
              <a:rPr lang="es-MX" sz="2000" dirty="0">
                <a:solidFill>
                  <a:schemeClr val="tx1"/>
                </a:solidFill>
              </a:rPr>
              <a:t> in, </a:t>
            </a:r>
            <a:r>
              <a:rPr lang="es-MX" sz="2000" dirty="0" err="1">
                <a:solidFill>
                  <a:schemeClr val="tx1"/>
                </a:solidFill>
              </a:rPr>
              <a:t>viverra</a:t>
            </a:r>
            <a:r>
              <a:rPr lang="es-MX" sz="2000" dirty="0">
                <a:solidFill>
                  <a:schemeClr val="tx1"/>
                </a:solidFill>
              </a:rPr>
              <a:t> </a:t>
            </a:r>
            <a:r>
              <a:rPr lang="es-MX" sz="2000" dirty="0" err="1">
                <a:solidFill>
                  <a:schemeClr val="tx1"/>
                </a:solidFill>
              </a:rPr>
              <a:t>quis</a:t>
            </a:r>
            <a:r>
              <a:rPr lang="es-MX" sz="2000" dirty="0">
                <a:solidFill>
                  <a:schemeClr val="tx1"/>
                </a:solidFill>
              </a:rPr>
              <a:t>, </a:t>
            </a:r>
            <a:r>
              <a:rPr lang="es-MX" sz="2000" dirty="0" err="1">
                <a:solidFill>
                  <a:schemeClr val="tx1"/>
                </a:solidFill>
              </a:rPr>
              <a:t>feugiat</a:t>
            </a:r>
            <a:r>
              <a:rPr lang="es-MX" sz="2000" dirty="0">
                <a:solidFill>
                  <a:schemeClr val="tx1"/>
                </a:solidFill>
              </a:rPr>
              <a:t> a, </a:t>
            </a:r>
            <a:r>
              <a:rPr lang="es-MX" sz="2000" dirty="0" err="1">
                <a:solidFill>
                  <a:schemeClr val="tx1"/>
                </a:solidFill>
              </a:rPr>
              <a:t>tellus</a:t>
            </a:r>
            <a:r>
              <a:rPr lang="es-MX" sz="2000" dirty="0">
                <a:solidFill>
                  <a:schemeClr val="tx1"/>
                </a:solidFill>
              </a:rPr>
              <a:t>. </a:t>
            </a:r>
            <a:r>
              <a:rPr lang="es-MX" sz="2000" dirty="0" err="1">
                <a:solidFill>
                  <a:schemeClr val="tx1"/>
                </a:solidFill>
              </a:rPr>
              <a:t>Phasellus</a:t>
            </a:r>
            <a:r>
              <a:rPr lang="es-MX" sz="2000" dirty="0">
                <a:solidFill>
                  <a:schemeClr val="tx1"/>
                </a:solidFill>
              </a:rPr>
              <a:t> </a:t>
            </a:r>
            <a:r>
              <a:rPr lang="es-MX" sz="2000" dirty="0" err="1">
                <a:solidFill>
                  <a:schemeClr val="tx1"/>
                </a:solidFill>
              </a:rPr>
              <a:t>viverra</a:t>
            </a:r>
            <a:r>
              <a:rPr lang="es-MX" sz="2000" dirty="0">
                <a:solidFill>
                  <a:schemeClr val="tx1"/>
                </a:solidFill>
              </a:rPr>
              <a:t> </a:t>
            </a:r>
            <a:r>
              <a:rPr lang="es-MX" sz="2000" dirty="0" err="1">
                <a:solidFill>
                  <a:schemeClr val="tx1"/>
                </a:solidFill>
              </a:rPr>
              <a:t>nulla</a:t>
            </a:r>
            <a:r>
              <a:rPr lang="es-MX" sz="2000" dirty="0">
                <a:solidFill>
                  <a:schemeClr val="tx1"/>
                </a:solidFill>
              </a:rPr>
              <a:t> ut </a:t>
            </a:r>
            <a:r>
              <a:rPr lang="es-MX" sz="2000" dirty="0" err="1">
                <a:solidFill>
                  <a:schemeClr val="tx1"/>
                </a:solidFill>
              </a:rPr>
              <a:t>metus</a:t>
            </a:r>
            <a:r>
              <a:rPr lang="es-MX" sz="2000" dirty="0">
                <a:solidFill>
                  <a:schemeClr val="tx1"/>
                </a:solidFill>
              </a:rPr>
              <a:t> </a:t>
            </a:r>
            <a:r>
              <a:rPr lang="es-MX" sz="2000" dirty="0" err="1">
                <a:solidFill>
                  <a:schemeClr val="tx1"/>
                </a:solidFill>
              </a:rPr>
              <a:t>varius</a:t>
            </a:r>
            <a:r>
              <a:rPr lang="es-MX" sz="2000" dirty="0">
                <a:solidFill>
                  <a:schemeClr val="tx1"/>
                </a:solidFill>
              </a:rPr>
              <a:t> </a:t>
            </a:r>
            <a:r>
              <a:rPr lang="es-MX" sz="2000" dirty="0" err="1">
                <a:solidFill>
                  <a:schemeClr val="tx1"/>
                </a:solidFill>
              </a:rPr>
              <a:t>laoreet</a:t>
            </a:r>
            <a:r>
              <a:rPr lang="es-MX" sz="2000" dirty="0">
                <a:solidFill>
                  <a:schemeClr val="tx1"/>
                </a:solidFill>
              </a:rPr>
              <a:t>. </a:t>
            </a:r>
            <a:r>
              <a:rPr lang="es-MX" sz="2000" dirty="0" err="1">
                <a:solidFill>
                  <a:schemeClr val="tx1"/>
                </a:solidFill>
              </a:rPr>
              <a:t>Quisque</a:t>
            </a:r>
            <a:r>
              <a:rPr lang="es-MX" sz="2000" dirty="0">
                <a:solidFill>
                  <a:schemeClr val="tx1"/>
                </a:solidFill>
              </a:rPr>
              <a:t> </a:t>
            </a:r>
            <a:r>
              <a:rPr lang="es-MX" sz="2000" dirty="0" err="1">
                <a:solidFill>
                  <a:schemeClr val="tx1"/>
                </a:solidFill>
              </a:rPr>
              <a:t>rutrum</a:t>
            </a:r>
            <a:r>
              <a:rPr lang="es-MX" sz="2000" dirty="0">
                <a:solidFill>
                  <a:schemeClr val="tx1"/>
                </a:solidFill>
              </a:rPr>
              <a:t>. </a:t>
            </a:r>
            <a:r>
              <a:rPr lang="es-MX" sz="2000" dirty="0" err="1">
                <a:solidFill>
                  <a:schemeClr val="tx1"/>
                </a:solidFill>
              </a:rPr>
              <a:t>Aenean</a:t>
            </a:r>
            <a:r>
              <a:rPr lang="es-MX" sz="2000" dirty="0">
                <a:solidFill>
                  <a:schemeClr val="tx1"/>
                </a:solidFill>
              </a:rPr>
              <a:t> </a:t>
            </a:r>
            <a:r>
              <a:rPr lang="es-MX" sz="2000" dirty="0" err="1">
                <a:solidFill>
                  <a:schemeClr val="tx1"/>
                </a:solidFill>
              </a:rPr>
              <a:t>imperdiet</a:t>
            </a:r>
            <a:r>
              <a:rPr lang="es-MX" sz="2000" dirty="0">
                <a:solidFill>
                  <a:schemeClr val="tx1"/>
                </a:solidFill>
              </a:rPr>
              <a:t>. </a:t>
            </a:r>
            <a:r>
              <a:rPr lang="es-MX" sz="2000" dirty="0" err="1">
                <a:solidFill>
                  <a:schemeClr val="tx1"/>
                </a:solidFill>
              </a:rPr>
              <a:t>Etiam</a:t>
            </a:r>
            <a:r>
              <a:rPr lang="es-MX" sz="2000" dirty="0">
                <a:solidFill>
                  <a:schemeClr val="tx1"/>
                </a:solidFill>
              </a:rPr>
              <a:t> </a:t>
            </a:r>
            <a:r>
              <a:rPr lang="es-MX" sz="2000" dirty="0" err="1">
                <a:solidFill>
                  <a:schemeClr val="tx1"/>
                </a:solidFill>
              </a:rPr>
              <a:t>ultricies</a:t>
            </a:r>
            <a:r>
              <a:rPr lang="es-MX" sz="2000" dirty="0">
                <a:solidFill>
                  <a:schemeClr val="tx1"/>
                </a:solidFill>
              </a:rPr>
              <a:t> </a:t>
            </a:r>
            <a:r>
              <a:rPr lang="es-MX" sz="2000" dirty="0" err="1">
                <a:solidFill>
                  <a:schemeClr val="tx1"/>
                </a:solidFill>
              </a:rPr>
              <a:t>nisi</a:t>
            </a:r>
            <a:r>
              <a:rPr lang="es-MX" sz="2000" dirty="0">
                <a:solidFill>
                  <a:schemeClr val="tx1"/>
                </a:solidFill>
              </a:rPr>
              <a:t> </a:t>
            </a:r>
            <a:r>
              <a:rPr lang="es-MX" sz="2000" dirty="0" err="1">
                <a:solidFill>
                  <a:schemeClr val="tx1"/>
                </a:solidFill>
              </a:rPr>
              <a:t>vel</a:t>
            </a:r>
            <a:r>
              <a:rPr lang="es-MX" sz="2000" dirty="0">
                <a:solidFill>
                  <a:schemeClr val="tx1"/>
                </a:solidFill>
              </a:rPr>
              <a:t> </a:t>
            </a:r>
            <a:r>
              <a:rPr lang="es-MX" sz="2000" dirty="0" err="1">
                <a:solidFill>
                  <a:schemeClr val="tx1"/>
                </a:solidFill>
              </a:rPr>
              <a:t>augue</a:t>
            </a:r>
            <a:r>
              <a:rPr lang="es-MX" sz="2000" dirty="0">
                <a:solidFill>
                  <a:schemeClr val="tx1"/>
                </a:solidFill>
              </a:rPr>
              <a:t>. </a:t>
            </a:r>
            <a:r>
              <a:rPr lang="es-MX" sz="2000" dirty="0" err="1">
                <a:solidFill>
                  <a:schemeClr val="tx1"/>
                </a:solidFill>
              </a:rPr>
              <a:t>Curabitur</a:t>
            </a:r>
            <a:r>
              <a:rPr lang="es-MX" sz="2000" dirty="0">
                <a:solidFill>
                  <a:schemeClr val="tx1"/>
                </a:solidFill>
              </a:rPr>
              <a:t> </a:t>
            </a:r>
            <a:r>
              <a:rPr lang="es-MX" sz="2000" dirty="0" err="1">
                <a:solidFill>
                  <a:schemeClr val="tx1"/>
                </a:solidFill>
              </a:rPr>
              <a:t>ullamcorper</a:t>
            </a:r>
            <a:r>
              <a:rPr lang="es-MX" sz="2000" dirty="0">
                <a:solidFill>
                  <a:schemeClr val="tx1"/>
                </a:solidFill>
              </a:rPr>
              <a:t> </a:t>
            </a:r>
            <a:r>
              <a:rPr lang="es-MX" sz="2000" dirty="0" err="1">
                <a:solidFill>
                  <a:schemeClr val="tx1"/>
                </a:solidFill>
              </a:rPr>
              <a:t>ultricies</a:t>
            </a:r>
            <a:r>
              <a:rPr lang="es-MX" sz="2000" dirty="0">
                <a:solidFill>
                  <a:schemeClr val="tx1"/>
                </a:solidFill>
              </a:rPr>
              <a:t> </a:t>
            </a:r>
            <a:r>
              <a:rPr lang="es-MX" sz="2000" dirty="0" err="1">
                <a:solidFill>
                  <a:schemeClr val="tx1"/>
                </a:solidFill>
              </a:rPr>
              <a:t>nisi</a:t>
            </a:r>
            <a:r>
              <a:rPr lang="es-MX" sz="2000" dirty="0">
                <a:solidFill>
                  <a:schemeClr val="tx1"/>
                </a:solidFill>
              </a:rPr>
              <a:t>. </a:t>
            </a:r>
            <a:r>
              <a:rPr lang="es-MX" sz="2000" dirty="0" err="1">
                <a:solidFill>
                  <a:schemeClr val="tx1"/>
                </a:solidFill>
              </a:rPr>
              <a:t>Nam</a:t>
            </a:r>
            <a:r>
              <a:rPr lang="es-MX" sz="2000" dirty="0">
                <a:solidFill>
                  <a:schemeClr val="tx1"/>
                </a:solidFill>
              </a:rPr>
              <a:t> </a:t>
            </a:r>
            <a:r>
              <a:rPr lang="es-MX" sz="2000" dirty="0" err="1">
                <a:solidFill>
                  <a:schemeClr val="tx1"/>
                </a:solidFill>
              </a:rPr>
              <a:t>eget</a:t>
            </a:r>
            <a:r>
              <a:rPr lang="es-MX" sz="2000" dirty="0">
                <a:solidFill>
                  <a:schemeClr val="tx1"/>
                </a:solidFill>
              </a:rPr>
              <a:t> </a:t>
            </a:r>
            <a:r>
              <a:rPr lang="es-MX" sz="2000" dirty="0" err="1">
                <a:solidFill>
                  <a:schemeClr val="tx1"/>
                </a:solidFill>
              </a:rPr>
              <a:t>dui</a:t>
            </a:r>
            <a:r>
              <a:rPr lang="es-MX" sz="2000" dirty="0">
                <a:solidFill>
                  <a:schemeClr val="tx1"/>
                </a:solidFill>
              </a:rPr>
              <a:t>. </a:t>
            </a:r>
            <a:r>
              <a:rPr lang="es-MX" sz="2000" dirty="0" err="1">
                <a:solidFill>
                  <a:schemeClr val="tx1"/>
                </a:solidFill>
              </a:rPr>
              <a:t>Etiam</a:t>
            </a:r>
            <a:r>
              <a:rPr lang="es-MX" sz="2000" dirty="0">
                <a:solidFill>
                  <a:schemeClr val="tx1"/>
                </a:solidFill>
              </a:rPr>
              <a:t> </a:t>
            </a:r>
            <a:r>
              <a:rPr lang="es-MX" sz="2000" dirty="0" err="1">
                <a:solidFill>
                  <a:schemeClr val="tx1"/>
                </a:solidFill>
              </a:rPr>
              <a:t>rhoncus</a:t>
            </a:r>
            <a:r>
              <a:rPr lang="es-MX" sz="2000" dirty="0">
                <a:solidFill>
                  <a:schemeClr val="tx1"/>
                </a:solidFill>
              </a:rPr>
              <a:t>. </a:t>
            </a:r>
            <a:r>
              <a:rPr lang="es-MX" sz="2000" dirty="0" err="1">
                <a:solidFill>
                  <a:schemeClr val="tx1"/>
                </a:solidFill>
              </a:rPr>
              <a:t>Maecenas</a:t>
            </a:r>
            <a:r>
              <a:rPr lang="es-MX" sz="2000" dirty="0">
                <a:solidFill>
                  <a:schemeClr val="tx1"/>
                </a:solidFill>
              </a:rPr>
              <a:t> </a:t>
            </a:r>
            <a:r>
              <a:rPr lang="es-MX" sz="2000" dirty="0" err="1">
                <a:solidFill>
                  <a:schemeClr val="tx1"/>
                </a:solidFill>
              </a:rPr>
              <a:t>tempus</a:t>
            </a:r>
            <a:r>
              <a:rPr lang="es-MX" sz="2000" dirty="0">
                <a:solidFill>
                  <a:schemeClr val="tx1"/>
                </a:solidFill>
              </a:rPr>
              <a:t>, </a:t>
            </a:r>
            <a:r>
              <a:rPr lang="es-MX" sz="2000" dirty="0" err="1">
                <a:solidFill>
                  <a:schemeClr val="tx1"/>
                </a:solidFill>
              </a:rPr>
              <a:t>tellus</a:t>
            </a:r>
            <a:r>
              <a:rPr lang="es-MX" sz="2000" dirty="0">
                <a:solidFill>
                  <a:schemeClr val="tx1"/>
                </a:solidFill>
              </a:rPr>
              <a:t> </a:t>
            </a:r>
            <a:r>
              <a:rPr lang="es-MX" sz="2000" dirty="0" err="1">
                <a:solidFill>
                  <a:schemeClr val="tx1"/>
                </a:solidFill>
              </a:rPr>
              <a:t>eget</a:t>
            </a:r>
            <a:r>
              <a:rPr lang="es-MX" sz="2000" dirty="0">
                <a:solidFill>
                  <a:schemeClr val="tx1"/>
                </a:solidFill>
              </a:rPr>
              <a:t> </a:t>
            </a:r>
            <a:r>
              <a:rPr lang="es-MX" sz="2000" dirty="0" err="1">
                <a:solidFill>
                  <a:schemeClr val="tx1"/>
                </a:solidFill>
              </a:rPr>
              <a:t>condimentum</a:t>
            </a:r>
            <a:r>
              <a:rPr lang="es-MX" sz="2000" dirty="0">
                <a:solidFill>
                  <a:schemeClr val="tx1"/>
                </a:solidFill>
              </a:rPr>
              <a:t> </a:t>
            </a:r>
            <a:r>
              <a:rPr lang="es-MX" sz="2000" dirty="0" err="1">
                <a:solidFill>
                  <a:schemeClr val="tx1"/>
                </a:solidFill>
              </a:rPr>
              <a:t>rhoncus</a:t>
            </a:r>
            <a:r>
              <a:rPr lang="es-MX" sz="2000" dirty="0">
                <a:solidFill>
                  <a:schemeClr val="tx1"/>
                </a:solidFill>
              </a:rPr>
              <a:t>, </a:t>
            </a:r>
            <a:r>
              <a:rPr lang="es-MX" sz="2000" dirty="0" err="1">
                <a:solidFill>
                  <a:schemeClr val="tx1"/>
                </a:solidFill>
              </a:rPr>
              <a:t>sem</a:t>
            </a:r>
            <a:r>
              <a:rPr lang="es-MX" sz="2000" dirty="0">
                <a:solidFill>
                  <a:schemeClr val="tx1"/>
                </a:solidFill>
              </a:rPr>
              <a:t> </a:t>
            </a:r>
            <a:r>
              <a:rPr lang="es-MX" sz="2000" dirty="0" err="1">
                <a:solidFill>
                  <a:schemeClr val="tx1"/>
                </a:solidFill>
              </a:rPr>
              <a:t>quam</a:t>
            </a:r>
            <a:r>
              <a:rPr lang="es-MX" sz="2000" dirty="0">
                <a:solidFill>
                  <a:schemeClr val="tx1"/>
                </a:solidFill>
              </a:rPr>
              <a:t> </a:t>
            </a:r>
            <a:r>
              <a:rPr lang="es-MX" sz="2000" dirty="0" err="1">
                <a:solidFill>
                  <a:schemeClr val="tx1"/>
                </a:solidFill>
              </a:rPr>
              <a:t>semper</a:t>
            </a:r>
            <a:r>
              <a:rPr lang="es-MX" sz="2000" dirty="0">
                <a:solidFill>
                  <a:schemeClr val="tx1"/>
                </a:solidFill>
              </a:rPr>
              <a:t> libero, </a:t>
            </a:r>
            <a:r>
              <a:rPr lang="es-MX" sz="2000" dirty="0" err="1">
                <a:solidFill>
                  <a:schemeClr val="tx1"/>
                </a:solidFill>
              </a:rPr>
              <a:t>sit</a:t>
            </a:r>
            <a:r>
              <a:rPr lang="es-MX" sz="2000" dirty="0">
                <a:solidFill>
                  <a:schemeClr val="tx1"/>
                </a:solidFill>
              </a:rPr>
              <a:t> </a:t>
            </a:r>
            <a:r>
              <a:rPr lang="es-MX" sz="2000" dirty="0" err="1">
                <a:solidFill>
                  <a:schemeClr val="tx1"/>
                </a:solidFill>
              </a:rPr>
              <a:t>amet</a:t>
            </a:r>
            <a:r>
              <a:rPr lang="es-MX" sz="2000" dirty="0">
                <a:solidFill>
                  <a:schemeClr val="tx1"/>
                </a:solidFill>
              </a:rPr>
              <a:t> </a:t>
            </a:r>
            <a:r>
              <a:rPr lang="es-MX" sz="2000" dirty="0" err="1">
                <a:solidFill>
                  <a:schemeClr val="tx1"/>
                </a:solidFill>
              </a:rPr>
              <a:t>adipiscing</a:t>
            </a:r>
            <a:r>
              <a:rPr lang="es-MX" sz="2000" dirty="0">
                <a:solidFill>
                  <a:schemeClr val="tx1"/>
                </a:solidFill>
              </a:rPr>
              <a:t> </a:t>
            </a:r>
            <a:r>
              <a:rPr lang="es-MX" sz="2000" dirty="0" err="1">
                <a:solidFill>
                  <a:schemeClr val="tx1"/>
                </a:solidFill>
              </a:rPr>
              <a:t>sem</a:t>
            </a:r>
            <a:r>
              <a:rPr lang="es-MX" sz="2000" dirty="0">
                <a:solidFill>
                  <a:schemeClr val="tx1"/>
                </a:solidFill>
              </a:rPr>
              <a:t> </a:t>
            </a:r>
            <a:r>
              <a:rPr lang="es-MX" sz="2000" dirty="0" err="1">
                <a:solidFill>
                  <a:schemeClr val="tx1"/>
                </a:solidFill>
              </a:rPr>
              <a:t>neque</a:t>
            </a:r>
            <a:r>
              <a:rPr lang="es-MX" sz="2000" dirty="0">
                <a:solidFill>
                  <a:schemeClr val="tx1"/>
                </a:solidFill>
              </a:rPr>
              <a:t> sed </a:t>
            </a:r>
            <a:r>
              <a:rPr lang="es-MX" sz="2000" dirty="0" err="1">
                <a:solidFill>
                  <a:schemeClr val="tx1"/>
                </a:solidFill>
              </a:rPr>
              <a:t>ipsum</a:t>
            </a:r>
            <a:r>
              <a:rPr lang="es-MX" sz="2000" dirty="0">
                <a:solidFill>
                  <a:schemeClr val="tx1"/>
                </a:solidFill>
              </a:rPr>
              <a:t>. </a:t>
            </a:r>
            <a:r>
              <a:rPr lang="es-MX" sz="2000" dirty="0" err="1">
                <a:solidFill>
                  <a:schemeClr val="tx1"/>
                </a:solidFill>
              </a:rPr>
              <a:t>Nam</a:t>
            </a:r>
            <a:r>
              <a:rPr lang="es-MX" sz="2000" dirty="0">
                <a:solidFill>
                  <a:schemeClr val="tx1"/>
                </a:solidFill>
              </a:rPr>
              <a:t> </a:t>
            </a:r>
            <a:r>
              <a:rPr lang="es-MX" sz="2000" dirty="0" err="1">
                <a:solidFill>
                  <a:schemeClr val="tx1"/>
                </a:solidFill>
              </a:rPr>
              <a:t>quam</a:t>
            </a:r>
            <a:r>
              <a:rPr lang="es-MX" sz="2000" dirty="0">
                <a:solidFill>
                  <a:schemeClr val="tx1"/>
                </a:solidFill>
              </a:rPr>
              <a:t> nunc, </a:t>
            </a:r>
            <a:r>
              <a:rPr lang="es-MX" sz="2000" dirty="0" err="1">
                <a:solidFill>
                  <a:schemeClr val="tx1"/>
                </a:solidFill>
              </a:rPr>
              <a:t>blandit</a:t>
            </a:r>
            <a:r>
              <a:rPr lang="es-MX" sz="2000" dirty="0">
                <a:solidFill>
                  <a:schemeClr val="tx1"/>
                </a:solidFill>
              </a:rPr>
              <a:t> </a:t>
            </a:r>
            <a:r>
              <a:rPr lang="es-MX" sz="2000" dirty="0" err="1">
                <a:solidFill>
                  <a:schemeClr val="tx1"/>
                </a:solidFill>
              </a:rPr>
              <a:t>vel</a:t>
            </a:r>
            <a:r>
              <a:rPr lang="es-MX" sz="2000" dirty="0">
                <a:solidFill>
                  <a:schemeClr val="tx1"/>
                </a:solidFill>
              </a:rPr>
              <a:t>, </a:t>
            </a:r>
            <a:r>
              <a:rPr lang="es-MX" sz="2000" dirty="0" err="1">
                <a:solidFill>
                  <a:schemeClr val="tx1"/>
                </a:solidFill>
              </a:rPr>
              <a:t>luctus</a:t>
            </a:r>
            <a:r>
              <a:rPr lang="es-MX" sz="2000" dirty="0">
                <a:solidFill>
                  <a:schemeClr val="tx1"/>
                </a:solidFill>
              </a:rPr>
              <a:t> </a:t>
            </a:r>
            <a:r>
              <a:rPr lang="es-MX" sz="2000" dirty="0" err="1">
                <a:solidFill>
                  <a:schemeClr val="tx1"/>
                </a:solidFill>
              </a:rPr>
              <a:t>pulvinar</a:t>
            </a:r>
            <a:r>
              <a:rPr lang="es-MX" sz="2000" dirty="0">
                <a:solidFill>
                  <a:schemeClr val="tx1"/>
                </a:solidFill>
              </a:rPr>
              <a:t>, </a:t>
            </a:r>
            <a:r>
              <a:rPr lang="es-MX" sz="2000" dirty="0" err="1">
                <a:solidFill>
                  <a:schemeClr val="tx1"/>
                </a:solidFill>
              </a:rPr>
              <a:t>hendrerit</a:t>
            </a:r>
            <a:r>
              <a:rPr lang="es-MX" sz="2000" dirty="0">
                <a:solidFill>
                  <a:schemeClr val="tx1"/>
                </a:solidFill>
              </a:rPr>
              <a:t> id, </a:t>
            </a:r>
            <a:r>
              <a:rPr lang="es-MX" sz="2000" dirty="0" err="1">
                <a:solidFill>
                  <a:schemeClr val="tx1"/>
                </a:solidFill>
              </a:rPr>
              <a:t>lorem</a:t>
            </a:r>
            <a:r>
              <a:rPr lang="es-MX" sz="2000" dirty="0">
                <a:solidFill>
                  <a:schemeClr val="tx1"/>
                </a:solidFill>
              </a:rPr>
              <a:t>. </a:t>
            </a:r>
            <a:r>
              <a:rPr lang="es-MX" sz="2000" dirty="0" err="1">
                <a:solidFill>
                  <a:schemeClr val="tx1"/>
                </a:solidFill>
              </a:rPr>
              <a:t>Maecenas</a:t>
            </a:r>
            <a:r>
              <a:rPr lang="es-MX" sz="2000" dirty="0">
                <a:solidFill>
                  <a:schemeClr val="tx1"/>
                </a:solidFill>
              </a:rPr>
              <a:t> </a:t>
            </a:r>
            <a:r>
              <a:rPr lang="es-MX" sz="2000" dirty="0" err="1">
                <a:solidFill>
                  <a:schemeClr val="tx1"/>
                </a:solidFill>
              </a:rPr>
              <a:t>nec</a:t>
            </a:r>
            <a:r>
              <a:rPr lang="es-MX" sz="2000" dirty="0">
                <a:solidFill>
                  <a:schemeClr val="tx1"/>
                </a:solidFill>
              </a:rPr>
              <a:t> odio et ante </a:t>
            </a:r>
            <a:r>
              <a:rPr lang="es-MX" sz="2000" dirty="0" err="1">
                <a:solidFill>
                  <a:schemeClr val="tx1"/>
                </a:solidFill>
              </a:rPr>
              <a:t>tincidunt</a:t>
            </a:r>
            <a:r>
              <a:rPr lang="es-MX" sz="2000" dirty="0">
                <a:solidFill>
                  <a:schemeClr val="tx1"/>
                </a:solidFill>
              </a:rPr>
              <a:t> </a:t>
            </a:r>
            <a:r>
              <a:rPr lang="es-MX" sz="2000" dirty="0" err="1">
                <a:solidFill>
                  <a:schemeClr val="tx1"/>
                </a:solidFill>
              </a:rPr>
              <a:t>tempus</a:t>
            </a:r>
            <a:r>
              <a:rPr lang="es-MX" sz="2000" dirty="0">
                <a:solidFill>
                  <a:schemeClr val="tx1"/>
                </a:solidFill>
              </a:rPr>
              <a:t>. </a:t>
            </a:r>
            <a:r>
              <a:rPr lang="es-MX" sz="2000" dirty="0" err="1">
                <a:solidFill>
                  <a:schemeClr val="tx1"/>
                </a:solidFill>
              </a:rPr>
              <a:t>Donec</a:t>
            </a:r>
            <a:r>
              <a:rPr lang="es-MX" sz="2000" dirty="0">
                <a:solidFill>
                  <a:schemeClr val="tx1"/>
                </a:solidFill>
              </a:rPr>
              <a:t> vitae </a:t>
            </a:r>
            <a:r>
              <a:rPr lang="es-MX" sz="2000" dirty="0" err="1">
                <a:solidFill>
                  <a:schemeClr val="tx1"/>
                </a:solidFill>
              </a:rPr>
              <a:t>sapien</a:t>
            </a:r>
            <a:r>
              <a:rPr lang="es-MX" sz="2000" dirty="0">
                <a:solidFill>
                  <a:schemeClr val="tx1"/>
                </a:solidFill>
              </a:rPr>
              <a:t> ut libero </a:t>
            </a:r>
            <a:r>
              <a:rPr lang="es-MX" sz="2000" dirty="0" err="1">
                <a:solidFill>
                  <a:schemeClr val="tx1"/>
                </a:solidFill>
              </a:rPr>
              <a:t>venenatis</a:t>
            </a:r>
            <a:r>
              <a:rPr lang="es-MX" sz="2000" dirty="0">
                <a:solidFill>
                  <a:schemeClr val="tx1"/>
                </a:solidFill>
              </a:rPr>
              <a:t> </a:t>
            </a:r>
            <a:r>
              <a:rPr lang="es-MX" sz="2000" dirty="0" err="1">
                <a:solidFill>
                  <a:schemeClr val="tx1"/>
                </a:solidFill>
              </a:rPr>
              <a:t>faucibus</a:t>
            </a:r>
            <a:r>
              <a:rPr lang="es-MX" sz="2000" dirty="0">
                <a:solidFill>
                  <a:schemeClr val="tx1"/>
                </a:solidFill>
              </a:rPr>
              <a:t>. </a:t>
            </a:r>
            <a:r>
              <a:rPr lang="es-MX" sz="2000" dirty="0" err="1">
                <a:solidFill>
                  <a:schemeClr val="tx1"/>
                </a:solidFill>
              </a:rPr>
              <a:t>Nullam</a:t>
            </a:r>
            <a:r>
              <a:rPr lang="es-MX" sz="2000" dirty="0">
                <a:solidFill>
                  <a:schemeClr val="tx1"/>
                </a:solidFill>
              </a:rPr>
              <a:t> </a:t>
            </a:r>
            <a:r>
              <a:rPr lang="es-MX" sz="2000" dirty="0" err="1">
                <a:solidFill>
                  <a:schemeClr val="tx1"/>
                </a:solidFill>
              </a:rPr>
              <a:t>quis</a:t>
            </a:r>
            <a:r>
              <a:rPr lang="es-MX" sz="2000" dirty="0">
                <a:solidFill>
                  <a:schemeClr val="tx1"/>
                </a:solidFill>
              </a:rPr>
              <a:t> ante. </a:t>
            </a:r>
            <a:r>
              <a:rPr lang="es-MX" sz="2000" dirty="0" err="1">
                <a:solidFill>
                  <a:schemeClr val="tx1"/>
                </a:solidFill>
              </a:rPr>
              <a:t>Etiam</a:t>
            </a:r>
            <a:r>
              <a:rPr lang="es-MX" sz="2000" dirty="0">
                <a:solidFill>
                  <a:schemeClr val="tx1"/>
                </a:solidFill>
              </a:rPr>
              <a:t> </a:t>
            </a:r>
            <a:r>
              <a:rPr lang="es-MX" sz="2000" dirty="0" err="1">
                <a:solidFill>
                  <a:schemeClr val="tx1"/>
                </a:solidFill>
              </a:rPr>
              <a:t>sit</a:t>
            </a:r>
            <a:r>
              <a:rPr lang="es-MX" sz="2000" dirty="0">
                <a:solidFill>
                  <a:schemeClr val="tx1"/>
                </a:solidFill>
              </a:rPr>
              <a:t> </a:t>
            </a:r>
            <a:r>
              <a:rPr lang="es-MX" sz="2000" dirty="0" err="1">
                <a:solidFill>
                  <a:schemeClr val="tx1"/>
                </a:solidFill>
              </a:rPr>
              <a:t>amet</a:t>
            </a:r>
            <a:r>
              <a:rPr lang="es-MX" sz="2000" dirty="0">
                <a:solidFill>
                  <a:schemeClr val="tx1"/>
                </a:solidFill>
              </a:rPr>
              <a:t> </a:t>
            </a:r>
            <a:r>
              <a:rPr lang="es-MX" sz="2000" dirty="0" err="1">
                <a:solidFill>
                  <a:schemeClr val="tx1"/>
                </a:solidFill>
              </a:rPr>
              <a:t>orci</a:t>
            </a:r>
            <a:r>
              <a:rPr lang="es-MX" sz="2000" dirty="0">
                <a:solidFill>
                  <a:schemeClr val="tx1"/>
                </a:solidFill>
              </a:rPr>
              <a:t> </a:t>
            </a:r>
            <a:r>
              <a:rPr lang="es-MX" sz="2000" dirty="0" err="1">
                <a:solidFill>
                  <a:schemeClr val="tx1"/>
                </a:solidFill>
              </a:rPr>
              <a:t>eget</a:t>
            </a:r>
            <a:r>
              <a:rPr lang="es-MX" sz="2000" dirty="0">
                <a:solidFill>
                  <a:schemeClr val="tx1"/>
                </a:solidFill>
              </a:rPr>
              <a:t> eros </a:t>
            </a:r>
            <a:r>
              <a:rPr lang="es-MX" sz="2000" dirty="0" err="1">
                <a:solidFill>
                  <a:schemeClr val="tx1"/>
                </a:solidFill>
              </a:rPr>
              <a:t>faucibus</a:t>
            </a:r>
            <a:r>
              <a:rPr lang="es-MX" sz="2000" dirty="0">
                <a:solidFill>
                  <a:schemeClr val="tx1"/>
                </a:solidFill>
              </a:rPr>
              <a:t> </a:t>
            </a:r>
            <a:r>
              <a:rPr lang="es-MX" sz="2000" dirty="0" err="1">
                <a:solidFill>
                  <a:schemeClr val="tx1"/>
                </a:solidFill>
              </a:rPr>
              <a:t>tincidunt</a:t>
            </a:r>
            <a:r>
              <a:rPr lang="es-MX" sz="2000" dirty="0">
                <a:solidFill>
                  <a:schemeClr val="tx1"/>
                </a:solidFill>
              </a:rPr>
              <a:t>. </a:t>
            </a:r>
            <a:r>
              <a:rPr lang="es-MX" sz="2000" dirty="0" err="1">
                <a:solidFill>
                  <a:schemeClr val="tx1"/>
                </a:solidFill>
              </a:rPr>
              <a:t>Duis</a:t>
            </a:r>
            <a:r>
              <a:rPr lang="es-MX" sz="2000" dirty="0">
                <a:solidFill>
                  <a:schemeClr val="tx1"/>
                </a:solidFill>
              </a:rPr>
              <a:t> leo. Sed </a:t>
            </a:r>
            <a:r>
              <a:rPr lang="es-MX" sz="2000" dirty="0" err="1">
                <a:solidFill>
                  <a:schemeClr val="tx1"/>
                </a:solidFill>
              </a:rPr>
              <a:t>fringilla</a:t>
            </a:r>
            <a:r>
              <a:rPr lang="es-MX" sz="2000" dirty="0">
                <a:solidFill>
                  <a:schemeClr val="tx1"/>
                </a:solidFill>
              </a:rPr>
              <a:t> </a:t>
            </a:r>
            <a:r>
              <a:rPr lang="es-MX" sz="2000" dirty="0" err="1">
                <a:solidFill>
                  <a:schemeClr val="tx1"/>
                </a:solidFill>
              </a:rPr>
              <a:t>mauris</a:t>
            </a:r>
            <a:r>
              <a:rPr lang="es-MX" sz="2000" dirty="0">
                <a:solidFill>
                  <a:schemeClr val="tx1"/>
                </a:solidFill>
              </a:rPr>
              <a:t> </a:t>
            </a:r>
            <a:r>
              <a:rPr lang="es-MX" sz="2000" dirty="0" err="1">
                <a:solidFill>
                  <a:schemeClr val="tx1"/>
                </a:solidFill>
              </a:rPr>
              <a:t>sit</a:t>
            </a:r>
            <a:r>
              <a:rPr lang="es-MX" sz="2000" dirty="0">
                <a:solidFill>
                  <a:schemeClr val="tx1"/>
                </a:solidFill>
              </a:rPr>
              <a:t> </a:t>
            </a:r>
            <a:r>
              <a:rPr lang="es-MX" sz="2000" dirty="0" err="1">
                <a:solidFill>
                  <a:schemeClr val="tx1"/>
                </a:solidFill>
              </a:rPr>
              <a:t>amet</a:t>
            </a:r>
            <a:r>
              <a:rPr lang="es-MX" sz="2000" dirty="0">
                <a:solidFill>
                  <a:schemeClr val="tx1"/>
                </a:solidFill>
              </a:rPr>
              <a:t> </a:t>
            </a:r>
            <a:r>
              <a:rPr lang="es-MX" sz="2000" dirty="0" err="1">
                <a:solidFill>
                  <a:schemeClr val="tx1"/>
                </a:solidFill>
              </a:rPr>
              <a:t>nibh</a:t>
            </a:r>
            <a:r>
              <a:rPr lang="es-MX" sz="2000" dirty="0">
                <a:solidFill>
                  <a:schemeClr val="tx1"/>
                </a:solidFill>
              </a:rPr>
              <a:t>. </a:t>
            </a:r>
            <a:r>
              <a:rPr lang="es-MX" sz="2000" dirty="0" err="1">
                <a:solidFill>
                  <a:schemeClr val="tx1"/>
                </a:solidFill>
              </a:rPr>
              <a:t>Donec</a:t>
            </a:r>
            <a:r>
              <a:rPr lang="es-MX" sz="2000" dirty="0">
                <a:solidFill>
                  <a:schemeClr val="tx1"/>
                </a:solidFill>
              </a:rPr>
              <a:t> </a:t>
            </a:r>
            <a:r>
              <a:rPr lang="es-MX" sz="2000" dirty="0" err="1">
                <a:solidFill>
                  <a:schemeClr val="tx1"/>
                </a:solidFill>
              </a:rPr>
              <a:t>sodales</a:t>
            </a:r>
            <a:r>
              <a:rPr lang="es-MX" sz="2000" dirty="0">
                <a:solidFill>
                  <a:schemeClr val="tx1"/>
                </a:solidFill>
              </a:rPr>
              <a:t> </a:t>
            </a:r>
            <a:r>
              <a:rPr lang="es-MX" sz="2000" dirty="0" err="1">
                <a:solidFill>
                  <a:schemeClr val="tx1"/>
                </a:solidFill>
              </a:rPr>
              <a:t>sagittis</a:t>
            </a:r>
            <a:r>
              <a:rPr lang="es-MX" sz="2000" dirty="0">
                <a:solidFill>
                  <a:schemeClr val="tx1"/>
                </a:solidFill>
              </a:rPr>
              <a:t> magna. Sed </a:t>
            </a:r>
            <a:r>
              <a:rPr lang="es-MX" sz="2000" dirty="0" err="1">
                <a:solidFill>
                  <a:schemeClr val="tx1"/>
                </a:solidFill>
              </a:rPr>
              <a:t>consequat</a:t>
            </a:r>
            <a:r>
              <a:rPr lang="es-MX" sz="2000" dirty="0">
                <a:solidFill>
                  <a:schemeClr val="tx1"/>
                </a:solidFill>
              </a:rPr>
              <a:t>, leo </a:t>
            </a:r>
            <a:r>
              <a:rPr lang="es-MX" sz="2000" dirty="0" err="1">
                <a:solidFill>
                  <a:schemeClr val="tx1"/>
                </a:solidFill>
              </a:rPr>
              <a:t>eget</a:t>
            </a:r>
            <a:r>
              <a:rPr lang="es-MX" sz="2000" dirty="0">
                <a:solidFill>
                  <a:schemeClr val="tx1"/>
                </a:solidFill>
              </a:rPr>
              <a:t> </a:t>
            </a:r>
            <a:r>
              <a:rPr lang="es-MX" sz="2000" dirty="0" err="1">
                <a:solidFill>
                  <a:schemeClr val="tx1"/>
                </a:solidFill>
              </a:rPr>
              <a:t>bibendum</a:t>
            </a:r>
            <a:r>
              <a:rPr lang="es-MX" sz="2000" dirty="0">
                <a:solidFill>
                  <a:schemeClr val="tx1"/>
                </a:solidFill>
              </a:rPr>
              <a:t> </a:t>
            </a:r>
            <a:r>
              <a:rPr lang="es-MX" sz="2000" dirty="0" err="1">
                <a:solidFill>
                  <a:schemeClr val="tx1"/>
                </a:solidFill>
              </a:rPr>
              <a:t>sodales</a:t>
            </a:r>
            <a:r>
              <a:rPr lang="es-MX" sz="2000" dirty="0">
                <a:solidFill>
                  <a:schemeClr val="tx1"/>
                </a:solidFill>
              </a:rPr>
              <a:t>, </a:t>
            </a:r>
            <a:r>
              <a:rPr lang="es-MX" sz="2000" dirty="0" err="1">
                <a:solidFill>
                  <a:schemeClr val="tx1"/>
                </a:solidFill>
              </a:rPr>
              <a:t>augue</a:t>
            </a:r>
            <a:r>
              <a:rPr lang="es-MX" sz="2000" dirty="0">
                <a:solidFill>
                  <a:schemeClr val="tx1"/>
                </a:solidFill>
              </a:rPr>
              <a:t> </a:t>
            </a:r>
            <a:r>
              <a:rPr lang="es-MX" sz="2000" dirty="0" err="1">
                <a:solidFill>
                  <a:schemeClr val="tx1"/>
                </a:solidFill>
              </a:rPr>
              <a:t>velit</a:t>
            </a:r>
            <a:r>
              <a:rPr lang="es-MX" sz="2000" dirty="0">
                <a:solidFill>
                  <a:schemeClr val="tx1"/>
                </a:solidFill>
              </a:rPr>
              <a:t> </a:t>
            </a:r>
            <a:r>
              <a:rPr lang="es-MX" sz="2000" dirty="0" err="1">
                <a:solidFill>
                  <a:schemeClr val="tx1"/>
                </a:solidFill>
              </a:rPr>
              <a:t>cursus</a:t>
            </a:r>
            <a:r>
              <a:rPr lang="es-MX" sz="2000" dirty="0">
                <a:solidFill>
                  <a:schemeClr val="tx1"/>
                </a:solidFill>
              </a:rPr>
              <a:t> nunc,</a:t>
            </a:r>
          </a:p>
        </p:txBody>
      </p:sp>
      <p:sp>
        <p:nvSpPr>
          <p:cNvPr id="15" name="Rectángulo 14">
            <a:extLst>
              <a:ext uri="{FF2B5EF4-FFF2-40B4-BE49-F238E27FC236}">
                <a16:creationId xmlns:a16="http://schemas.microsoft.com/office/drawing/2014/main" id="{8A2455CA-EAE9-F00A-F2F8-C0AF850881F6}"/>
              </a:ext>
            </a:extLst>
          </p:cNvPr>
          <p:cNvSpPr/>
          <p:nvPr/>
        </p:nvSpPr>
        <p:spPr>
          <a:xfrm>
            <a:off x="22922149" y="9523951"/>
            <a:ext cx="19657403" cy="339989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MX" sz="2400" dirty="0">
                <a:solidFill>
                  <a:schemeClr val="tx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semper nisi. Aenean vulputate eleifend tellus. Aenean leo ligula, porttitor eu, consequat vitae, eleifend ac, enim. Aliquam lorem ante, dapibus in, viverra quis, feugiat a, tellus. Phasellus viverra nulla ut metus varius laoreet. Quisque rutrum. Aenean imperdiet. Etiam ultricies nisi vel augue. Curabitur ullamcorper ultricies nisi. Nam eget dui. Etiam rhoncus. Maecenas tempus, tellus eget condimentum rhoncus, sem quam semper libero, sit amet adipiscing sem neque sed ipsum. Nam quam nunc, blandit vel, luctus pulvinar, hendrerit id, lorem. Maecenas nec odio et ante tincidunt tempus. Donec vitae sapien ut libero venenatis faucibus. Nullam quis ante. Etiam sit amet orci eget eros faucibus tincidunt. Duis leo. Sed fringilla mauris sit amet nibh. Donec sodales sagittis magna. Sed consequat, leo eget bibendum sodales, augue velit cursus nunc,</a:t>
            </a:r>
          </a:p>
        </p:txBody>
      </p:sp>
      <p:graphicFrame>
        <p:nvGraphicFramePr>
          <p:cNvPr id="16" name="Gráfico 15">
            <a:extLst>
              <a:ext uri="{FF2B5EF4-FFF2-40B4-BE49-F238E27FC236}">
                <a16:creationId xmlns:a16="http://schemas.microsoft.com/office/drawing/2014/main" id="{959ABD67-5B50-FA72-1B48-2E94DD174404}"/>
              </a:ext>
            </a:extLst>
          </p:cNvPr>
          <p:cNvGraphicFramePr/>
          <p:nvPr>
            <p:extLst>
              <p:ext uri="{D42A27DB-BD31-4B8C-83A1-F6EECF244321}">
                <p14:modId xmlns:p14="http://schemas.microsoft.com/office/powerpoint/2010/main" val="3724029733"/>
              </p:ext>
            </p:extLst>
          </p:nvPr>
        </p:nvGraphicFramePr>
        <p:xfrm>
          <a:off x="23575294" y="13831600"/>
          <a:ext cx="9081851" cy="6571472"/>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cx1="http://schemas.microsoft.com/office/drawing/2015/9/8/chartex" Requires="cx1">
          <p:graphicFrame>
            <p:nvGraphicFramePr>
              <p:cNvPr id="17" name="Gráfico 16">
                <a:extLst>
                  <a:ext uri="{FF2B5EF4-FFF2-40B4-BE49-F238E27FC236}">
                    <a16:creationId xmlns:a16="http://schemas.microsoft.com/office/drawing/2014/main" id="{57DE8D8A-FD3B-3B08-B6C9-4B15F2B660D4}"/>
                  </a:ext>
                </a:extLst>
              </p:cNvPr>
              <p:cNvGraphicFramePr/>
              <p:nvPr>
                <p:extLst>
                  <p:ext uri="{D42A27DB-BD31-4B8C-83A1-F6EECF244321}">
                    <p14:modId xmlns:p14="http://schemas.microsoft.com/office/powerpoint/2010/main" val="2200901474"/>
                  </p:ext>
                </p:extLst>
              </p:nvPr>
            </p:nvGraphicFramePr>
            <p:xfrm>
              <a:off x="33645204" y="13831600"/>
              <a:ext cx="7764055" cy="6571471"/>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7" name="Gráfico 16">
                <a:extLst>
                  <a:ext uri="{FF2B5EF4-FFF2-40B4-BE49-F238E27FC236}">
                    <a16:creationId xmlns:a16="http://schemas.microsoft.com/office/drawing/2014/main" id="{57DE8D8A-FD3B-3B08-B6C9-4B15F2B660D4}"/>
                  </a:ext>
                </a:extLst>
              </p:cNvPr>
              <p:cNvPicPr>
                <a:picLocks noGrp="1" noRot="1" noChangeAspect="1" noMove="1" noResize="1" noEditPoints="1" noAdjustHandles="1" noChangeArrowheads="1" noChangeShapeType="1"/>
              </p:cNvPicPr>
              <p:nvPr/>
            </p:nvPicPr>
            <p:blipFill>
              <a:blip r:embed="rId4"/>
              <a:stretch>
                <a:fillRect/>
              </a:stretch>
            </p:blipFill>
            <p:spPr>
              <a:xfrm>
                <a:off x="33645204" y="13831600"/>
                <a:ext cx="7764055" cy="6571471"/>
              </a:xfrm>
              <a:prstGeom prst="rect">
                <a:avLst/>
              </a:prstGeom>
            </p:spPr>
          </p:pic>
        </mc:Fallback>
      </mc:AlternateContent>
      <p:sp>
        <p:nvSpPr>
          <p:cNvPr id="18" name="Rectángulo 17">
            <a:extLst>
              <a:ext uri="{FF2B5EF4-FFF2-40B4-BE49-F238E27FC236}">
                <a16:creationId xmlns:a16="http://schemas.microsoft.com/office/drawing/2014/main" id="{6B413EE5-C06F-9BA4-A3BA-6BD34A587FB0}"/>
              </a:ext>
            </a:extLst>
          </p:cNvPr>
          <p:cNvSpPr/>
          <p:nvPr/>
        </p:nvSpPr>
        <p:spPr>
          <a:xfrm>
            <a:off x="22922149" y="26505632"/>
            <a:ext cx="2969394" cy="716120"/>
          </a:xfrm>
          <a:prstGeom prst="rect">
            <a:avLst/>
          </a:prstGeom>
          <a:noFill/>
        </p:spPr>
        <p:txBody>
          <a:bodyPr wrap="none" lIns="38635" tIns="19317" rIns="38635" bIns="19317">
            <a:spAutoFit/>
          </a:bodyPr>
          <a:lstStyle/>
          <a:p>
            <a:pPr algn="ctr"/>
            <a:r>
              <a:rPr lang="es-ES" sz="4400" dirty="0">
                <a:ln w="0">
                  <a:noFill/>
                </a:ln>
                <a:effectLst>
                  <a:reflection blurRad="6350" stA="53000" endA="300" endPos="35500" dir="5400000" sy="-90000" algn="bl" rotWithShape="0"/>
                </a:effectLst>
              </a:rPr>
              <a:t>Referencias</a:t>
            </a:r>
            <a:endParaRPr lang="es-ES" sz="6000" dirty="0">
              <a:ln w="0">
                <a:noFill/>
              </a:ln>
              <a:effectLst>
                <a:reflection blurRad="6350" stA="53000" endA="300" endPos="35500" dir="5400000" sy="-90000" algn="bl" rotWithShape="0"/>
              </a:effectLst>
            </a:endParaRPr>
          </a:p>
        </p:txBody>
      </p:sp>
      <p:sp>
        <p:nvSpPr>
          <p:cNvPr id="19" name="Rectángulo 18">
            <a:extLst>
              <a:ext uri="{FF2B5EF4-FFF2-40B4-BE49-F238E27FC236}">
                <a16:creationId xmlns:a16="http://schemas.microsoft.com/office/drawing/2014/main" id="{61C23F01-1C49-5B62-86B8-9AC4290F4181}"/>
              </a:ext>
            </a:extLst>
          </p:cNvPr>
          <p:cNvSpPr/>
          <p:nvPr/>
        </p:nvSpPr>
        <p:spPr>
          <a:xfrm>
            <a:off x="22922149" y="27367953"/>
            <a:ext cx="19004258" cy="284421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MX" sz="2400" dirty="0" err="1">
                <a:solidFill>
                  <a:schemeClr val="tx1"/>
                </a:solidFill>
              </a:rPr>
              <a:t>Lorem</a:t>
            </a:r>
            <a:r>
              <a:rPr lang="es-MX" sz="2400" dirty="0">
                <a:solidFill>
                  <a:schemeClr val="tx1"/>
                </a:solidFill>
              </a:rPr>
              <a:t> </a:t>
            </a:r>
            <a:r>
              <a:rPr lang="es-MX" sz="2400" dirty="0" err="1">
                <a:solidFill>
                  <a:schemeClr val="tx1"/>
                </a:solidFill>
              </a:rPr>
              <a:t>ipsum</a:t>
            </a:r>
            <a:r>
              <a:rPr lang="es-MX" sz="2400" dirty="0">
                <a:solidFill>
                  <a:schemeClr val="tx1"/>
                </a:solidFill>
              </a:rPr>
              <a:t> dolor </a:t>
            </a:r>
            <a:r>
              <a:rPr lang="es-MX" sz="2400" dirty="0" err="1">
                <a:solidFill>
                  <a:schemeClr val="tx1"/>
                </a:solidFill>
              </a:rPr>
              <a:t>sit</a:t>
            </a:r>
            <a:r>
              <a:rPr lang="es-MX" sz="2400" dirty="0">
                <a:solidFill>
                  <a:schemeClr val="tx1"/>
                </a:solidFill>
              </a:rPr>
              <a:t> </a:t>
            </a:r>
            <a:r>
              <a:rPr lang="es-MX" sz="2400" dirty="0" err="1">
                <a:solidFill>
                  <a:schemeClr val="tx1"/>
                </a:solidFill>
              </a:rPr>
              <a:t>amet</a:t>
            </a:r>
            <a:r>
              <a:rPr lang="es-MX" sz="2400" dirty="0">
                <a:solidFill>
                  <a:schemeClr val="tx1"/>
                </a:solidFill>
              </a:rPr>
              <a:t>, </a:t>
            </a:r>
            <a:r>
              <a:rPr lang="es-MX" sz="2400" dirty="0" err="1">
                <a:solidFill>
                  <a:schemeClr val="tx1"/>
                </a:solidFill>
              </a:rPr>
              <a:t>consectetuer</a:t>
            </a:r>
            <a:r>
              <a:rPr lang="es-MX" sz="2400" dirty="0">
                <a:solidFill>
                  <a:schemeClr val="tx1"/>
                </a:solidFill>
              </a:rPr>
              <a:t> </a:t>
            </a:r>
            <a:r>
              <a:rPr lang="es-MX" sz="2400" dirty="0" err="1">
                <a:solidFill>
                  <a:schemeClr val="tx1"/>
                </a:solidFill>
              </a:rPr>
              <a:t>adipiscing</a:t>
            </a:r>
            <a:r>
              <a:rPr lang="es-MX" sz="2400" dirty="0">
                <a:solidFill>
                  <a:schemeClr val="tx1"/>
                </a:solidFill>
              </a:rPr>
              <a:t> </a:t>
            </a:r>
            <a:r>
              <a:rPr lang="es-MX" sz="2400" dirty="0" err="1">
                <a:solidFill>
                  <a:schemeClr val="tx1"/>
                </a:solidFill>
              </a:rPr>
              <a:t>elit</a:t>
            </a:r>
            <a:r>
              <a:rPr lang="es-MX" sz="2400" dirty="0">
                <a:solidFill>
                  <a:schemeClr val="tx1"/>
                </a:solidFill>
              </a:rPr>
              <a:t>. </a:t>
            </a:r>
            <a:r>
              <a:rPr lang="es-MX" sz="2400" dirty="0" err="1">
                <a:solidFill>
                  <a:schemeClr val="tx1"/>
                </a:solidFill>
              </a:rPr>
              <a:t>Aenean</a:t>
            </a:r>
            <a:r>
              <a:rPr lang="es-MX" sz="2400" dirty="0">
                <a:solidFill>
                  <a:schemeClr val="tx1"/>
                </a:solidFill>
              </a:rPr>
              <a:t> commodo </a:t>
            </a:r>
            <a:r>
              <a:rPr lang="es-MX" sz="2400" dirty="0" err="1">
                <a:solidFill>
                  <a:schemeClr val="tx1"/>
                </a:solidFill>
              </a:rPr>
              <a:t>ligula</a:t>
            </a:r>
            <a:r>
              <a:rPr lang="es-MX" sz="2400" dirty="0">
                <a:solidFill>
                  <a:schemeClr val="tx1"/>
                </a:solidFill>
              </a:rPr>
              <a:t> </a:t>
            </a:r>
            <a:r>
              <a:rPr lang="es-MX" sz="2400" dirty="0" err="1">
                <a:solidFill>
                  <a:schemeClr val="tx1"/>
                </a:solidFill>
              </a:rPr>
              <a:t>eget</a:t>
            </a:r>
            <a:r>
              <a:rPr lang="es-MX" sz="2400" dirty="0">
                <a:solidFill>
                  <a:schemeClr val="tx1"/>
                </a:solidFill>
              </a:rPr>
              <a:t> dolor. </a:t>
            </a:r>
            <a:r>
              <a:rPr lang="es-MX" sz="2400" dirty="0" err="1">
                <a:solidFill>
                  <a:schemeClr val="tx1"/>
                </a:solidFill>
              </a:rPr>
              <a:t>Aenean</a:t>
            </a:r>
            <a:r>
              <a:rPr lang="es-MX" sz="2400" dirty="0">
                <a:solidFill>
                  <a:schemeClr val="tx1"/>
                </a:solidFill>
              </a:rPr>
              <a:t> </a:t>
            </a:r>
            <a:r>
              <a:rPr lang="es-MX" sz="2400" dirty="0" err="1">
                <a:solidFill>
                  <a:schemeClr val="tx1"/>
                </a:solidFill>
              </a:rPr>
              <a:t>massa</a:t>
            </a:r>
            <a:r>
              <a:rPr lang="es-MX" sz="2400" dirty="0">
                <a:solidFill>
                  <a:schemeClr val="tx1"/>
                </a:solidFill>
              </a:rPr>
              <a:t>. Cum </a:t>
            </a:r>
            <a:r>
              <a:rPr lang="es-MX" sz="2400" dirty="0" err="1">
                <a:solidFill>
                  <a:schemeClr val="tx1"/>
                </a:solidFill>
              </a:rPr>
              <a:t>sociis</a:t>
            </a:r>
            <a:r>
              <a:rPr lang="es-MX" sz="2400" dirty="0">
                <a:solidFill>
                  <a:schemeClr val="tx1"/>
                </a:solidFill>
              </a:rPr>
              <a:t> </a:t>
            </a:r>
            <a:r>
              <a:rPr lang="es-MX" sz="2400" dirty="0" err="1">
                <a:solidFill>
                  <a:schemeClr val="tx1"/>
                </a:solidFill>
              </a:rPr>
              <a:t>natoque</a:t>
            </a:r>
            <a:r>
              <a:rPr lang="es-MX" sz="2400" dirty="0">
                <a:solidFill>
                  <a:schemeClr val="tx1"/>
                </a:solidFill>
              </a:rPr>
              <a:t> </a:t>
            </a:r>
            <a:r>
              <a:rPr lang="es-MX" sz="2400" dirty="0" err="1">
                <a:solidFill>
                  <a:schemeClr val="tx1"/>
                </a:solidFill>
              </a:rPr>
              <a:t>penatibus</a:t>
            </a:r>
            <a:r>
              <a:rPr lang="es-MX" sz="2400" dirty="0">
                <a:solidFill>
                  <a:schemeClr val="tx1"/>
                </a:solidFill>
              </a:rPr>
              <a:t> et </a:t>
            </a:r>
            <a:r>
              <a:rPr lang="es-MX" sz="2400" dirty="0" err="1">
                <a:solidFill>
                  <a:schemeClr val="tx1"/>
                </a:solidFill>
              </a:rPr>
              <a:t>magnis</a:t>
            </a:r>
            <a:r>
              <a:rPr lang="es-MX" sz="2400" dirty="0">
                <a:solidFill>
                  <a:schemeClr val="tx1"/>
                </a:solidFill>
              </a:rPr>
              <a:t> </a:t>
            </a:r>
            <a:r>
              <a:rPr lang="es-MX" sz="2400" dirty="0" err="1">
                <a:solidFill>
                  <a:schemeClr val="tx1"/>
                </a:solidFill>
              </a:rPr>
              <a:t>dis</a:t>
            </a:r>
            <a:r>
              <a:rPr lang="es-MX" sz="2400" dirty="0">
                <a:solidFill>
                  <a:schemeClr val="tx1"/>
                </a:solidFill>
              </a:rPr>
              <a:t> </a:t>
            </a:r>
            <a:r>
              <a:rPr lang="es-MX" sz="2400" dirty="0" err="1">
                <a:solidFill>
                  <a:schemeClr val="tx1"/>
                </a:solidFill>
              </a:rPr>
              <a:t>parturient</a:t>
            </a:r>
            <a:r>
              <a:rPr lang="es-MX" sz="2400" dirty="0">
                <a:solidFill>
                  <a:schemeClr val="tx1"/>
                </a:solidFill>
              </a:rPr>
              <a:t> montes, </a:t>
            </a:r>
            <a:r>
              <a:rPr lang="es-MX" sz="2400" dirty="0" err="1">
                <a:solidFill>
                  <a:schemeClr val="tx1"/>
                </a:solidFill>
              </a:rPr>
              <a:t>nascetur</a:t>
            </a:r>
            <a:r>
              <a:rPr lang="es-MX" sz="2400" dirty="0">
                <a:solidFill>
                  <a:schemeClr val="tx1"/>
                </a:solidFill>
              </a:rPr>
              <a:t> </a:t>
            </a:r>
            <a:r>
              <a:rPr lang="es-MX" sz="2400" dirty="0" err="1">
                <a:solidFill>
                  <a:schemeClr val="tx1"/>
                </a:solidFill>
              </a:rPr>
              <a:t>ridiculus</a:t>
            </a:r>
            <a:r>
              <a:rPr lang="es-MX" sz="2400" dirty="0">
                <a:solidFill>
                  <a:schemeClr val="tx1"/>
                </a:solidFill>
              </a:rPr>
              <a:t> mus. </a:t>
            </a:r>
            <a:r>
              <a:rPr lang="es-MX" sz="2400" dirty="0" err="1">
                <a:solidFill>
                  <a:schemeClr val="tx1"/>
                </a:solidFill>
              </a:rPr>
              <a:t>Donec</a:t>
            </a:r>
            <a:r>
              <a:rPr lang="es-MX" sz="2400" dirty="0">
                <a:solidFill>
                  <a:schemeClr val="tx1"/>
                </a:solidFill>
              </a:rPr>
              <a:t> </a:t>
            </a:r>
            <a:r>
              <a:rPr lang="es-MX" sz="2400" dirty="0" err="1">
                <a:solidFill>
                  <a:schemeClr val="tx1"/>
                </a:solidFill>
              </a:rPr>
              <a:t>quam</a:t>
            </a:r>
            <a:r>
              <a:rPr lang="es-MX" sz="2400" dirty="0">
                <a:solidFill>
                  <a:schemeClr val="tx1"/>
                </a:solidFill>
              </a:rPr>
              <a:t> </a:t>
            </a:r>
            <a:r>
              <a:rPr lang="es-MX" sz="2400" dirty="0" err="1">
                <a:solidFill>
                  <a:schemeClr val="tx1"/>
                </a:solidFill>
              </a:rPr>
              <a:t>felis</a:t>
            </a:r>
            <a:r>
              <a:rPr lang="es-MX" sz="2400" dirty="0">
                <a:solidFill>
                  <a:schemeClr val="tx1"/>
                </a:solidFill>
              </a:rPr>
              <a:t>, </a:t>
            </a:r>
            <a:r>
              <a:rPr lang="es-MX" sz="2400" dirty="0" err="1">
                <a:solidFill>
                  <a:schemeClr val="tx1"/>
                </a:solidFill>
              </a:rPr>
              <a:t>ultricies</a:t>
            </a:r>
            <a:r>
              <a:rPr lang="es-MX" sz="2400" dirty="0">
                <a:solidFill>
                  <a:schemeClr val="tx1"/>
                </a:solidFill>
              </a:rPr>
              <a:t> </a:t>
            </a:r>
            <a:r>
              <a:rPr lang="es-MX" sz="2400" dirty="0" err="1">
                <a:solidFill>
                  <a:schemeClr val="tx1"/>
                </a:solidFill>
              </a:rPr>
              <a:t>nec</a:t>
            </a:r>
            <a:r>
              <a:rPr lang="es-MX" sz="2400" dirty="0">
                <a:solidFill>
                  <a:schemeClr val="tx1"/>
                </a:solidFill>
              </a:rPr>
              <a:t>, </a:t>
            </a:r>
            <a:r>
              <a:rPr lang="es-MX" sz="2400" dirty="0" err="1">
                <a:solidFill>
                  <a:schemeClr val="tx1"/>
                </a:solidFill>
              </a:rPr>
              <a:t>pellentesque</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pretium</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sem</a:t>
            </a:r>
            <a:r>
              <a:rPr lang="es-MX" sz="2400" dirty="0">
                <a:solidFill>
                  <a:schemeClr val="tx1"/>
                </a:solidFill>
              </a:rPr>
              <a:t>. </a:t>
            </a:r>
            <a:r>
              <a:rPr lang="es-MX" sz="2400" dirty="0" err="1">
                <a:solidFill>
                  <a:schemeClr val="tx1"/>
                </a:solidFill>
              </a:rPr>
              <a:t>Nulla</a:t>
            </a:r>
            <a:r>
              <a:rPr lang="es-MX" sz="2400" dirty="0">
                <a:solidFill>
                  <a:schemeClr val="tx1"/>
                </a:solidFill>
              </a:rPr>
              <a:t> </a:t>
            </a:r>
            <a:r>
              <a:rPr lang="es-MX" sz="2400" dirty="0" err="1">
                <a:solidFill>
                  <a:schemeClr val="tx1"/>
                </a:solidFill>
              </a:rPr>
              <a:t>consequat</a:t>
            </a:r>
            <a:r>
              <a:rPr lang="es-MX" sz="2400" dirty="0">
                <a:solidFill>
                  <a:schemeClr val="tx1"/>
                </a:solidFill>
              </a:rPr>
              <a:t> </a:t>
            </a:r>
            <a:r>
              <a:rPr lang="es-MX" sz="2400" dirty="0" err="1">
                <a:solidFill>
                  <a:schemeClr val="tx1"/>
                </a:solidFill>
              </a:rPr>
              <a:t>massa</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enim</a:t>
            </a:r>
            <a:r>
              <a:rPr lang="es-MX" sz="2400" dirty="0">
                <a:solidFill>
                  <a:schemeClr val="tx1"/>
                </a:solidFill>
              </a:rPr>
              <a:t>. </a:t>
            </a:r>
            <a:r>
              <a:rPr lang="es-MX" sz="2400" dirty="0" err="1">
                <a:solidFill>
                  <a:schemeClr val="tx1"/>
                </a:solidFill>
              </a:rPr>
              <a:t>Donec</a:t>
            </a:r>
            <a:r>
              <a:rPr lang="es-MX" sz="2400" dirty="0">
                <a:solidFill>
                  <a:schemeClr val="tx1"/>
                </a:solidFill>
              </a:rPr>
              <a:t> </a:t>
            </a:r>
            <a:r>
              <a:rPr lang="es-MX" sz="2400" dirty="0" err="1">
                <a:solidFill>
                  <a:schemeClr val="tx1"/>
                </a:solidFill>
              </a:rPr>
              <a:t>pede</a:t>
            </a:r>
            <a:r>
              <a:rPr lang="es-MX" sz="2400" dirty="0">
                <a:solidFill>
                  <a:schemeClr val="tx1"/>
                </a:solidFill>
              </a:rPr>
              <a:t> justo, </a:t>
            </a:r>
            <a:r>
              <a:rPr lang="es-MX" sz="2400" dirty="0" err="1">
                <a:solidFill>
                  <a:schemeClr val="tx1"/>
                </a:solidFill>
              </a:rPr>
              <a:t>fringilla</a:t>
            </a:r>
            <a:r>
              <a:rPr lang="es-MX" sz="2400" dirty="0">
                <a:solidFill>
                  <a:schemeClr val="tx1"/>
                </a:solidFill>
              </a:rPr>
              <a:t> </a:t>
            </a:r>
            <a:r>
              <a:rPr lang="es-MX" sz="2400" dirty="0" err="1">
                <a:solidFill>
                  <a:schemeClr val="tx1"/>
                </a:solidFill>
              </a:rPr>
              <a:t>vel</a:t>
            </a:r>
            <a:r>
              <a:rPr lang="es-MX" sz="2400" dirty="0">
                <a:solidFill>
                  <a:schemeClr val="tx1"/>
                </a:solidFill>
              </a:rPr>
              <a:t>, </a:t>
            </a:r>
            <a:r>
              <a:rPr lang="es-MX" sz="2400" dirty="0" err="1">
                <a:solidFill>
                  <a:schemeClr val="tx1"/>
                </a:solidFill>
              </a:rPr>
              <a:t>aliquet</a:t>
            </a:r>
            <a:r>
              <a:rPr lang="es-MX" sz="2400" dirty="0">
                <a:solidFill>
                  <a:schemeClr val="tx1"/>
                </a:solidFill>
              </a:rPr>
              <a:t> </a:t>
            </a:r>
            <a:r>
              <a:rPr lang="es-MX" sz="2400" dirty="0" err="1">
                <a:solidFill>
                  <a:schemeClr val="tx1"/>
                </a:solidFill>
              </a:rPr>
              <a:t>nec</a:t>
            </a:r>
            <a:r>
              <a:rPr lang="es-MX" sz="2400" dirty="0">
                <a:solidFill>
                  <a:schemeClr val="tx1"/>
                </a:solidFill>
              </a:rPr>
              <a:t>, </a:t>
            </a:r>
            <a:r>
              <a:rPr lang="es-MX" sz="2400" dirty="0" err="1">
                <a:solidFill>
                  <a:schemeClr val="tx1"/>
                </a:solidFill>
              </a:rPr>
              <a:t>vulputate</a:t>
            </a:r>
            <a:r>
              <a:rPr lang="es-MX" sz="2400" dirty="0">
                <a:solidFill>
                  <a:schemeClr val="tx1"/>
                </a:solidFill>
              </a:rPr>
              <a:t> </a:t>
            </a:r>
            <a:r>
              <a:rPr lang="es-MX" sz="2400" dirty="0" err="1">
                <a:solidFill>
                  <a:schemeClr val="tx1"/>
                </a:solidFill>
              </a:rPr>
              <a:t>eget</a:t>
            </a:r>
            <a:r>
              <a:rPr lang="es-MX" sz="2400" dirty="0">
                <a:solidFill>
                  <a:schemeClr val="tx1"/>
                </a:solidFill>
              </a:rPr>
              <a:t>, </a:t>
            </a:r>
            <a:r>
              <a:rPr lang="es-MX" sz="2400" dirty="0" err="1">
                <a:solidFill>
                  <a:schemeClr val="tx1"/>
                </a:solidFill>
              </a:rPr>
              <a:t>arcu</a:t>
            </a:r>
            <a:r>
              <a:rPr lang="es-MX" sz="2400" dirty="0">
                <a:solidFill>
                  <a:schemeClr val="tx1"/>
                </a:solidFill>
              </a:rPr>
              <a:t>. In </a:t>
            </a:r>
            <a:r>
              <a:rPr lang="es-MX" sz="2400" dirty="0" err="1">
                <a:solidFill>
                  <a:schemeClr val="tx1"/>
                </a:solidFill>
              </a:rPr>
              <a:t>enim</a:t>
            </a:r>
            <a:r>
              <a:rPr lang="es-MX" sz="2400" dirty="0">
                <a:solidFill>
                  <a:schemeClr val="tx1"/>
                </a:solidFill>
              </a:rPr>
              <a:t> justo, </a:t>
            </a:r>
            <a:r>
              <a:rPr lang="es-MX" sz="2400" dirty="0" err="1">
                <a:solidFill>
                  <a:schemeClr val="tx1"/>
                </a:solidFill>
              </a:rPr>
              <a:t>rhoncus</a:t>
            </a:r>
            <a:r>
              <a:rPr lang="es-MX" sz="2400" dirty="0">
                <a:solidFill>
                  <a:schemeClr val="tx1"/>
                </a:solidFill>
              </a:rPr>
              <a:t> ut, </a:t>
            </a:r>
            <a:r>
              <a:rPr lang="es-MX" sz="2400" dirty="0" err="1">
                <a:solidFill>
                  <a:schemeClr val="tx1"/>
                </a:solidFill>
              </a:rPr>
              <a:t>imperdiet</a:t>
            </a:r>
            <a:r>
              <a:rPr lang="es-MX" sz="2400" dirty="0">
                <a:solidFill>
                  <a:schemeClr val="tx1"/>
                </a:solidFill>
              </a:rPr>
              <a:t> a, </a:t>
            </a:r>
            <a:r>
              <a:rPr lang="es-MX" sz="2400" dirty="0" err="1">
                <a:solidFill>
                  <a:schemeClr val="tx1"/>
                </a:solidFill>
              </a:rPr>
              <a:t>venenatis</a:t>
            </a:r>
            <a:r>
              <a:rPr lang="es-MX" sz="2400" dirty="0">
                <a:solidFill>
                  <a:schemeClr val="tx1"/>
                </a:solidFill>
              </a:rPr>
              <a:t> vitae, justo. </a:t>
            </a:r>
            <a:r>
              <a:rPr lang="es-MX" sz="2400" dirty="0" err="1">
                <a:solidFill>
                  <a:schemeClr val="tx1"/>
                </a:solidFill>
              </a:rPr>
              <a:t>Nullam</a:t>
            </a:r>
            <a:r>
              <a:rPr lang="es-MX" sz="2400" dirty="0">
                <a:solidFill>
                  <a:schemeClr val="tx1"/>
                </a:solidFill>
              </a:rPr>
              <a:t> </a:t>
            </a:r>
            <a:r>
              <a:rPr lang="es-MX" sz="2400" dirty="0" err="1">
                <a:solidFill>
                  <a:schemeClr val="tx1"/>
                </a:solidFill>
              </a:rPr>
              <a:t>dictum</a:t>
            </a:r>
            <a:r>
              <a:rPr lang="es-MX" sz="2400" dirty="0">
                <a:solidFill>
                  <a:schemeClr val="tx1"/>
                </a:solidFill>
              </a:rPr>
              <a:t> </a:t>
            </a:r>
            <a:r>
              <a:rPr lang="es-MX" sz="2400" dirty="0" err="1">
                <a:solidFill>
                  <a:schemeClr val="tx1"/>
                </a:solidFill>
              </a:rPr>
              <a:t>felis</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pede</a:t>
            </a:r>
            <a:r>
              <a:rPr lang="es-MX" sz="2400" dirty="0">
                <a:solidFill>
                  <a:schemeClr val="tx1"/>
                </a:solidFill>
              </a:rPr>
              <a:t> </a:t>
            </a:r>
            <a:r>
              <a:rPr lang="es-MX" sz="2400" dirty="0" err="1">
                <a:solidFill>
                  <a:schemeClr val="tx1"/>
                </a:solidFill>
              </a:rPr>
              <a:t>mollis</a:t>
            </a:r>
            <a:r>
              <a:rPr lang="es-MX" sz="2400" dirty="0">
                <a:solidFill>
                  <a:schemeClr val="tx1"/>
                </a:solidFill>
              </a:rPr>
              <a:t> </a:t>
            </a:r>
            <a:r>
              <a:rPr lang="es-MX" sz="2400" dirty="0" err="1">
                <a:solidFill>
                  <a:schemeClr val="tx1"/>
                </a:solidFill>
              </a:rPr>
              <a:t>pretium</a:t>
            </a:r>
            <a:r>
              <a:rPr lang="es-MX" sz="2400" dirty="0">
                <a:solidFill>
                  <a:schemeClr val="tx1"/>
                </a:solidFill>
              </a:rPr>
              <a:t>. </a:t>
            </a:r>
            <a:r>
              <a:rPr lang="es-MX" sz="2400" dirty="0" err="1">
                <a:solidFill>
                  <a:schemeClr val="tx1"/>
                </a:solidFill>
              </a:rPr>
              <a:t>Integer</a:t>
            </a:r>
            <a:r>
              <a:rPr lang="es-MX" sz="2400" dirty="0">
                <a:solidFill>
                  <a:schemeClr val="tx1"/>
                </a:solidFill>
              </a:rPr>
              <a:t> </a:t>
            </a:r>
            <a:r>
              <a:rPr lang="es-MX" sz="2400" dirty="0" err="1">
                <a:solidFill>
                  <a:schemeClr val="tx1"/>
                </a:solidFill>
              </a:rPr>
              <a:t>tincidunt</a:t>
            </a:r>
            <a:r>
              <a:rPr lang="es-MX" sz="2400" dirty="0">
                <a:solidFill>
                  <a:schemeClr val="tx1"/>
                </a:solidFill>
              </a:rPr>
              <a:t>. </a:t>
            </a:r>
            <a:r>
              <a:rPr lang="es-MX" sz="2400" dirty="0" err="1">
                <a:solidFill>
                  <a:schemeClr val="tx1"/>
                </a:solidFill>
              </a:rPr>
              <a:t>Cras</a:t>
            </a:r>
            <a:r>
              <a:rPr lang="es-MX" sz="2400" dirty="0">
                <a:solidFill>
                  <a:schemeClr val="tx1"/>
                </a:solidFill>
              </a:rPr>
              <a:t> </a:t>
            </a:r>
            <a:r>
              <a:rPr lang="es-MX" sz="2400" dirty="0" err="1">
                <a:solidFill>
                  <a:schemeClr val="tx1"/>
                </a:solidFill>
              </a:rPr>
              <a:t>dapibus</a:t>
            </a:r>
            <a:r>
              <a:rPr lang="es-MX" sz="2400" dirty="0">
                <a:solidFill>
                  <a:schemeClr val="tx1"/>
                </a:solidFill>
              </a:rPr>
              <a:t>. </a:t>
            </a:r>
            <a:r>
              <a:rPr lang="es-MX" sz="2400" dirty="0" err="1">
                <a:solidFill>
                  <a:schemeClr val="tx1"/>
                </a:solidFill>
              </a:rPr>
              <a:t>Vivamus</a:t>
            </a:r>
            <a:r>
              <a:rPr lang="es-MX" sz="2400" dirty="0">
                <a:solidFill>
                  <a:schemeClr val="tx1"/>
                </a:solidFill>
              </a:rPr>
              <a:t> </a:t>
            </a:r>
            <a:r>
              <a:rPr lang="es-MX" sz="2400" dirty="0" err="1">
                <a:solidFill>
                  <a:schemeClr val="tx1"/>
                </a:solidFill>
              </a:rPr>
              <a:t>elementum</a:t>
            </a:r>
            <a:r>
              <a:rPr lang="es-MX" sz="2400" dirty="0">
                <a:solidFill>
                  <a:schemeClr val="tx1"/>
                </a:solidFill>
              </a:rPr>
              <a:t> </a:t>
            </a:r>
            <a:r>
              <a:rPr lang="es-MX" sz="2400" dirty="0" err="1">
                <a:solidFill>
                  <a:schemeClr val="tx1"/>
                </a:solidFill>
              </a:rPr>
              <a:t>semper</a:t>
            </a:r>
            <a:r>
              <a:rPr lang="es-MX" sz="2400" dirty="0">
                <a:solidFill>
                  <a:schemeClr val="tx1"/>
                </a:solidFill>
              </a:rPr>
              <a:t> </a:t>
            </a:r>
            <a:r>
              <a:rPr lang="es-MX" sz="2400" dirty="0" err="1">
                <a:solidFill>
                  <a:schemeClr val="tx1"/>
                </a:solidFill>
              </a:rPr>
              <a:t>nisi</a:t>
            </a:r>
            <a:r>
              <a:rPr lang="es-MX" sz="2400" dirty="0">
                <a:solidFill>
                  <a:schemeClr val="tx1"/>
                </a:solidFill>
              </a:rPr>
              <a:t>. </a:t>
            </a:r>
            <a:r>
              <a:rPr lang="es-MX" sz="2400" dirty="0" err="1">
                <a:solidFill>
                  <a:schemeClr val="tx1"/>
                </a:solidFill>
              </a:rPr>
              <a:t>Aenean</a:t>
            </a:r>
            <a:r>
              <a:rPr lang="es-MX" sz="2400" dirty="0">
                <a:solidFill>
                  <a:schemeClr val="tx1"/>
                </a:solidFill>
              </a:rPr>
              <a:t> </a:t>
            </a:r>
            <a:r>
              <a:rPr lang="es-MX" sz="2400" dirty="0" err="1">
                <a:solidFill>
                  <a:schemeClr val="tx1"/>
                </a:solidFill>
              </a:rPr>
              <a:t>vulputate</a:t>
            </a:r>
            <a:r>
              <a:rPr lang="es-MX" sz="2400" dirty="0">
                <a:solidFill>
                  <a:schemeClr val="tx1"/>
                </a:solidFill>
              </a:rPr>
              <a:t> </a:t>
            </a:r>
            <a:r>
              <a:rPr lang="es-MX" sz="2400" dirty="0" err="1">
                <a:solidFill>
                  <a:schemeClr val="tx1"/>
                </a:solidFill>
              </a:rPr>
              <a:t>eleifend</a:t>
            </a:r>
            <a:r>
              <a:rPr lang="es-MX" sz="2400" dirty="0">
                <a:solidFill>
                  <a:schemeClr val="tx1"/>
                </a:solidFill>
              </a:rPr>
              <a:t> </a:t>
            </a:r>
            <a:r>
              <a:rPr lang="es-MX" sz="2400" dirty="0" err="1">
                <a:solidFill>
                  <a:schemeClr val="tx1"/>
                </a:solidFill>
              </a:rPr>
              <a:t>tellus</a:t>
            </a:r>
            <a:r>
              <a:rPr lang="es-MX" sz="2400" dirty="0">
                <a:solidFill>
                  <a:schemeClr val="tx1"/>
                </a:solidFill>
              </a:rPr>
              <a:t>. </a:t>
            </a:r>
            <a:r>
              <a:rPr lang="es-MX" sz="2400" dirty="0" err="1">
                <a:solidFill>
                  <a:schemeClr val="tx1"/>
                </a:solidFill>
              </a:rPr>
              <a:t>Aenean</a:t>
            </a:r>
            <a:r>
              <a:rPr lang="es-MX" sz="2400" dirty="0">
                <a:solidFill>
                  <a:schemeClr val="tx1"/>
                </a:solidFill>
              </a:rPr>
              <a:t> leo </a:t>
            </a:r>
            <a:r>
              <a:rPr lang="es-MX" sz="2400" dirty="0" err="1">
                <a:solidFill>
                  <a:schemeClr val="tx1"/>
                </a:solidFill>
              </a:rPr>
              <a:t>ligula</a:t>
            </a:r>
            <a:r>
              <a:rPr lang="es-MX" sz="2400" dirty="0">
                <a:solidFill>
                  <a:schemeClr val="tx1"/>
                </a:solidFill>
              </a:rPr>
              <a:t>, </a:t>
            </a:r>
            <a:r>
              <a:rPr lang="es-MX" sz="2400" dirty="0" err="1">
                <a:solidFill>
                  <a:schemeClr val="tx1"/>
                </a:solidFill>
              </a:rPr>
              <a:t>porttitor</a:t>
            </a:r>
            <a:r>
              <a:rPr lang="es-MX" sz="2400" dirty="0">
                <a:solidFill>
                  <a:schemeClr val="tx1"/>
                </a:solidFill>
              </a:rPr>
              <a:t> </a:t>
            </a:r>
            <a:r>
              <a:rPr lang="es-MX" sz="2400" dirty="0" err="1">
                <a:solidFill>
                  <a:schemeClr val="tx1"/>
                </a:solidFill>
              </a:rPr>
              <a:t>eu</a:t>
            </a:r>
            <a:r>
              <a:rPr lang="es-MX" sz="2400" dirty="0">
                <a:solidFill>
                  <a:schemeClr val="tx1"/>
                </a:solidFill>
              </a:rPr>
              <a:t>, </a:t>
            </a:r>
            <a:r>
              <a:rPr lang="es-MX" sz="2400" dirty="0" err="1">
                <a:solidFill>
                  <a:schemeClr val="tx1"/>
                </a:solidFill>
              </a:rPr>
              <a:t>consequat</a:t>
            </a:r>
            <a:r>
              <a:rPr lang="es-MX" sz="2400" dirty="0">
                <a:solidFill>
                  <a:schemeClr val="tx1"/>
                </a:solidFill>
              </a:rPr>
              <a:t> vitae, </a:t>
            </a:r>
            <a:r>
              <a:rPr lang="es-MX" sz="2400" dirty="0" err="1">
                <a:solidFill>
                  <a:schemeClr val="tx1"/>
                </a:solidFill>
              </a:rPr>
              <a:t>eleifend</a:t>
            </a:r>
            <a:r>
              <a:rPr lang="es-MX" sz="2400" dirty="0">
                <a:solidFill>
                  <a:schemeClr val="tx1"/>
                </a:solidFill>
              </a:rPr>
              <a:t> ac, </a:t>
            </a:r>
            <a:r>
              <a:rPr lang="es-MX" sz="2400" dirty="0" err="1">
                <a:solidFill>
                  <a:schemeClr val="tx1"/>
                </a:solidFill>
              </a:rPr>
              <a:t>enim</a:t>
            </a:r>
            <a:r>
              <a:rPr lang="es-MX" sz="2400" dirty="0">
                <a:solidFill>
                  <a:schemeClr val="tx1"/>
                </a:solidFill>
              </a:rPr>
              <a:t>. </a:t>
            </a:r>
            <a:r>
              <a:rPr lang="es-MX" sz="2400" dirty="0" err="1">
                <a:solidFill>
                  <a:schemeClr val="tx1"/>
                </a:solidFill>
              </a:rPr>
              <a:t>Aliquam</a:t>
            </a:r>
            <a:r>
              <a:rPr lang="es-MX" sz="2400" dirty="0">
                <a:solidFill>
                  <a:schemeClr val="tx1"/>
                </a:solidFill>
              </a:rPr>
              <a:t> </a:t>
            </a:r>
            <a:r>
              <a:rPr lang="es-MX" sz="2400" dirty="0" err="1">
                <a:solidFill>
                  <a:schemeClr val="tx1"/>
                </a:solidFill>
              </a:rPr>
              <a:t>lorem</a:t>
            </a:r>
            <a:r>
              <a:rPr lang="es-MX" sz="2400" dirty="0">
                <a:solidFill>
                  <a:schemeClr val="tx1"/>
                </a:solidFill>
              </a:rPr>
              <a:t> ante, </a:t>
            </a:r>
            <a:r>
              <a:rPr lang="es-MX" sz="2400" dirty="0" err="1">
                <a:solidFill>
                  <a:schemeClr val="tx1"/>
                </a:solidFill>
              </a:rPr>
              <a:t>dapibus</a:t>
            </a:r>
            <a:r>
              <a:rPr lang="es-MX" sz="2400" dirty="0">
                <a:solidFill>
                  <a:schemeClr val="tx1"/>
                </a:solidFill>
              </a:rPr>
              <a:t> in, </a:t>
            </a:r>
            <a:r>
              <a:rPr lang="es-MX" sz="2400" dirty="0" err="1">
                <a:solidFill>
                  <a:schemeClr val="tx1"/>
                </a:solidFill>
              </a:rPr>
              <a:t>viverra</a:t>
            </a:r>
            <a:r>
              <a:rPr lang="es-MX" sz="2400" dirty="0">
                <a:solidFill>
                  <a:schemeClr val="tx1"/>
                </a:solidFill>
              </a:rPr>
              <a:t> </a:t>
            </a:r>
            <a:r>
              <a:rPr lang="es-MX" sz="2400" dirty="0" err="1">
                <a:solidFill>
                  <a:schemeClr val="tx1"/>
                </a:solidFill>
              </a:rPr>
              <a:t>quis</a:t>
            </a:r>
            <a:r>
              <a:rPr lang="es-MX" sz="2400" dirty="0">
                <a:solidFill>
                  <a:schemeClr val="tx1"/>
                </a:solidFill>
              </a:rPr>
              <a:t>, </a:t>
            </a:r>
            <a:r>
              <a:rPr lang="es-MX" sz="2400" dirty="0" err="1">
                <a:solidFill>
                  <a:schemeClr val="tx1"/>
                </a:solidFill>
              </a:rPr>
              <a:t>feugiat</a:t>
            </a:r>
            <a:r>
              <a:rPr lang="es-MX" sz="2400" dirty="0">
                <a:solidFill>
                  <a:schemeClr val="tx1"/>
                </a:solidFill>
              </a:rPr>
              <a:t> a, </a:t>
            </a:r>
            <a:r>
              <a:rPr lang="es-MX" sz="2400" dirty="0" err="1">
                <a:solidFill>
                  <a:schemeClr val="tx1"/>
                </a:solidFill>
              </a:rPr>
              <a:t>tellus</a:t>
            </a:r>
            <a:r>
              <a:rPr lang="es-MX" sz="2400" dirty="0">
                <a:solidFill>
                  <a:schemeClr val="tx1"/>
                </a:solidFill>
              </a:rPr>
              <a:t>. </a:t>
            </a:r>
            <a:r>
              <a:rPr lang="es-MX" sz="2400" dirty="0" err="1">
                <a:solidFill>
                  <a:schemeClr val="tx1"/>
                </a:solidFill>
              </a:rPr>
              <a:t>Phasellus</a:t>
            </a:r>
            <a:r>
              <a:rPr lang="es-MX" sz="2400" dirty="0">
                <a:solidFill>
                  <a:schemeClr val="tx1"/>
                </a:solidFill>
              </a:rPr>
              <a:t> </a:t>
            </a:r>
            <a:r>
              <a:rPr lang="es-MX" sz="2400" dirty="0" err="1">
                <a:solidFill>
                  <a:schemeClr val="tx1"/>
                </a:solidFill>
              </a:rPr>
              <a:t>viverra</a:t>
            </a:r>
            <a:r>
              <a:rPr lang="es-MX" sz="2400" dirty="0">
                <a:solidFill>
                  <a:schemeClr val="tx1"/>
                </a:solidFill>
              </a:rPr>
              <a:t> </a:t>
            </a:r>
            <a:r>
              <a:rPr lang="es-MX" sz="2400" dirty="0" err="1">
                <a:solidFill>
                  <a:schemeClr val="tx1"/>
                </a:solidFill>
              </a:rPr>
              <a:t>nulla</a:t>
            </a:r>
            <a:r>
              <a:rPr lang="es-MX" sz="2400" dirty="0">
                <a:solidFill>
                  <a:schemeClr val="tx1"/>
                </a:solidFill>
              </a:rPr>
              <a:t> ut </a:t>
            </a:r>
            <a:r>
              <a:rPr lang="es-MX" sz="2400" dirty="0" err="1">
                <a:solidFill>
                  <a:schemeClr val="tx1"/>
                </a:solidFill>
              </a:rPr>
              <a:t>metus</a:t>
            </a:r>
            <a:r>
              <a:rPr lang="es-MX" sz="2400" dirty="0">
                <a:solidFill>
                  <a:schemeClr val="tx1"/>
                </a:solidFill>
              </a:rPr>
              <a:t> </a:t>
            </a:r>
            <a:r>
              <a:rPr lang="es-MX" sz="2400" dirty="0" err="1">
                <a:solidFill>
                  <a:schemeClr val="tx1"/>
                </a:solidFill>
              </a:rPr>
              <a:t>varius</a:t>
            </a:r>
            <a:r>
              <a:rPr lang="es-MX" sz="2400" dirty="0">
                <a:solidFill>
                  <a:schemeClr val="tx1"/>
                </a:solidFill>
              </a:rPr>
              <a:t> </a:t>
            </a:r>
            <a:r>
              <a:rPr lang="es-MX" sz="2400" dirty="0" err="1">
                <a:solidFill>
                  <a:schemeClr val="tx1"/>
                </a:solidFill>
              </a:rPr>
              <a:t>laoreet</a:t>
            </a:r>
            <a:r>
              <a:rPr lang="es-MX" sz="2400" dirty="0">
                <a:solidFill>
                  <a:schemeClr val="tx1"/>
                </a:solidFill>
              </a:rPr>
              <a:t>. </a:t>
            </a:r>
          </a:p>
        </p:txBody>
      </p:sp>
      <p:sp>
        <p:nvSpPr>
          <p:cNvPr id="20" name="Rectángulo 19">
            <a:extLst>
              <a:ext uri="{FF2B5EF4-FFF2-40B4-BE49-F238E27FC236}">
                <a16:creationId xmlns:a16="http://schemas.microsoft.com/office/drawing/2014/main" id="{CAB45D06-3E23-7773-9E8D-C3E329688C13}"/>
              </a:ext>
            </a:extLst>
          </p:cNvPr>
          <p:cNvSpPr/>
          <p:nvPr/>
        </p:nvSpPr>
        <p:spPr>
          <a:xfrm>
            <a:off x="1451186" y="28431998"/>
            <a:ext cx="8473721" cy="716120"/>
          </a:xfrm>
          <a:prstGeom prst="rect">
            <a:avLst/>
          </a:prstGeom>
          <a:noFill/>
        </p:spPr>
        <p:txBody>
          <a:bodyPr wrap="none" lIns="38635" tIns="19317" rIns="38635" bIns="19317">
            <a:spAutoFit/>
          </a:bodyPr>
          <a:lstStyle/>
          <a:p>
            <a:r>
              <a:rPr lang="es-ES" sz="4400" dirty="0">
                <a:ln w="0"/>
                <a:effectLst>
                  <a:outerShdw blurRad="38100" dist="19050" dir="2700000" algn="tl" rotWithShape="0">
                    <a:schemeClr val="dk1">
                      <a:alpha val="40000"/>
                    </a:schemeClr>
                  </a:outerShdw>
                </a:effectLst>
              </a:rPr>
              <a:t>Agradecimientos y Financiamiento</a:t>
            </a:r>
            <a:endParaRPr lang="es-ES" sz="5400" dirty="0">
              <a:ln w="0"/>
              <a:effectLst>
                <a:outerShdw blurRad="38100" dist="19050" dir="2700000" algn="tl" rotWithShape="0">
                  <a:schemeClr val="dk1">
                    <a:alpha val="40000"/>
                  </a:schemeClr>
                </a:outerShdw>
              </a:effectLst>
            </a:endParaRPr>
          </a:p>
        </p:txBody>
      </p:sp>
      <p:sp>
        <p:nvSpPr>
          <p:cNvPr id="21" name="Rectángulo 20">
            <a:extLst>
              <a:ext uri="{FF2B5EF4-FFF2-40B4-BE49-F238E27FC236}">
                <a16:creationId xmlns:a16="http://schemas.microsoft.com/office/drawing/2014/main" id="{5FC55D3D-2251-C886-2A3C-54975D7243BE}"/>
              </a:ext>
            </a:extLst>
          </p:cNvPr>
          <p:cNvSpPr/>
          <p:nvPr/>
        </p:nvSpPr>
        <p:spPr>
          <a:xfrm>
            <a:off x="1387205" y="29230774"/>
            <a:ext cx="19657402" cy="98509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MX" sz="1183" dirty="0" err="1">
                <a:solidFill>
                  <a:schemeClr val="tx1"/>
                </a:solidFill>
              </a:rPr>
              <a:t>Lorem</a:t>
            </a:r>
            <a:r>
              <a:rPr lang="es-MX" sz="1183" dirty="0">
                <a:solidFill>
                  <a:schemeClr val="tx1"/>
                </a:solidFill>
              </a:rPr>
              <a:t> </a:t>
            </a:r>
            <a:r>
              <a:rPr lang="es-MX" sz="1183" dirty="0" err="1">
                <a:solidFill>
                  <a:schemeClr val="tx1"/>
                </a:solidFill>
              </a:rPr>
              <a:t>ipsum</a:t>
            </a:r>
            <a:r>
              <a:rPr lang="es-MX" sz="1183" dirty="0">
                <a:solidFill>
                  <a:schemeClr val="tx1"/>
                </a:solidFill>
              </a:rPr>
              <a:t> dolor </a:t>
            </a:r>
            <a:r>
              <a:rPr lang="es-MX" sz="1183" dirty="0" err="1">
                <a:solidFill>
                  <a:schemeClr val="tx1"/>
                </a:solidFill>
              </a:rPr>
              <a:t>sit</a:t>
            </a:r>
            <a:r>
              <a:rPr lang="es-MX" sz="1183" dirty="0">
                <a:solidFill>
                  <a:schemeClr val="tx1"/>
                </a:solidFill>
              </a:rPr>
              <a:t> </a:t>
            </a:r>
            <a:r>
              <a:rPr lang="es-MX" sz="1183" dirty="0" err="1">
                <a:solidFill>
                  <a:schemeClr val="tx1"/>
                </a:solidFill>
              </a:rPr>
              <a:t>amet</a:t>
            </a:r>
            <a:r>
              <a:rPr lang="es-MX" sz="1183" dirty="0">
                <a:solidFill>
                  <a:schemeClr val="tx1"/>
                </a:solidFill>
              </a:rPr>
              <a:t>, </a:t>
            </a:r>
            <a:r>
              <a:rPr lang="es-MX" sz="1183" dirty="0" err="1">
                <a:solidFill>
                  <a:schemeClr val="tx1"/>
                </a:solidFill>
              </a:rPr>
              <a:t>consectetuer</a:t>
            </a:r>
            <a:r>
              <a:rPr lang="es-MX" sz="1183" dirty="0">
                <a:solidFill>
                  <a:schemeClr val="tx1"/>
                </a:solidFill>
              </a:rPr>
              <a:t> </a:t>
            </a:r>
            <a:r>
              <a:rPr lang="es-MX" sz="1183" dirty="0" err="1">
                <a:solidFill>
                  <a:schemeClr val="tx1"/>
                </a:solidFill>
              </a:rPr>
              <a:t>adipiscing</a:t>
            </a:r>
            <a:r>
              <a:rPr lang="es-MX" sz="1183" dirty="0">
                <a:solidFill>
                  <a:schemeClr val="tx1"/>
                </a:solidFill>
              </a:rPr>
              <a:t> </a:t>
            </a:r>
            <a:r>
              <a:rPr lang="es-MX" sz="1183" dirty="0" err="1">
                <a:solidFill>
                  <a:schemeClr val="tx1"/>
                </a:solidFill>
              </a:rPr>
              <a:t>elit</a:t>
            </a:r>
            <a:r>
              <a:rPr lang="es-MX" sz="1183" dirty="0">
                <a:solidFill>
                  <a:schemeClr val="tx1"/>
                </a:solidFill>
              </a:rPr>
              <a:t>. </a:t>
            </a:r>
            <a:r>
              <a:rPr lang="es-MX" sz="1183" dirty="0" err="1">
                <a:solidFill>
                  <a:schemeClr val="tx1"/>
                </a:solidFill>
              </a:rPr>
              <a:t>Aenean</a:t>
            </a:r>
            <a:r>
              <a:rPr lang="es-MX" sz="1183" dirty="0">
                <a:solidFill>
                  <a:schemeClr val="tx1"/>
                </a:solidFill>
              </a:rPr>
              <a:t> commodo </a:t>
            </a:r>
            <a:r>
              <a:rPr lang="es-MX" sz="1183" dirty="0" err="1">
                <a:solidFill>
                  <a:schemeClr val="tx1"/>
                </a:solidFill>
              </a:rPr>
              <a:t>ligula</a:t>
            </a:r>
            <a:r>
              <a:rPr lang="es-MX" sz="1183" dirty="0">
                <a:solidFill>
                  <a:schemeClr val="tx1"/>
                </a:solidFill>
              </a:rPr>
              <a:t> </a:t>
            </a:r>
            <a:r>
              <a:rPr lang="es-MX" sz="1183" dirty="0" err="1">
                <a:solidFill>
                  <a:schemeClr val="tx1"/>
                </a:solidFill>
              </a:rPr>
              <a:t>eget</a:t>
            </a:r>
            <a:r>
              <a:rPr lang="es-MX" sz="1183" dirty="0">
                <a:solidFill>
                  <a:schemeClr val="tx1"/>
                </a:solidFill>
              </a:rPr>
              <a:t> dolor. </a:t>
            </a:r>
            <a:r>
              <a:rPr lang="es-MX" sz="1183" dirty="0" err="1">
                <a:solidFill>
                  <a:schemeClr val="tx1"/>
                </a:solidFill>
              </a:rPr>
              <a:t>Aenean</a:t>
            </a:r>
            <a:r>
              <a:rPr lang="es-MX" sz="1183" dirty="0">
                <a:solidFill>
                  <a:schemeClr val="tx1"/>
                </a:solidFill>
              </a:rPr>
              <a:t> </a:t>
            </a:r>
            <a:r>
              <a:rPr lang="es-MX" sz="1183" dirty="0" err="1">
                <a:solidFill>
                  <a:schemeClr val="tx1"/>
                </a:solidFill>
              </a:rPr>
              <a:t>massa</a:t>
            </a:r>
            <a:r>
              <a:rPr lang="es-MX" sz="1183" dirty="0">
                <a:solidFill>
                  <a:schemeClr val="tx1"/>
                </a:solidFill>
              </a:rPr>
              <a:t>. Cum </a:t>
            </a:r>
            <a:r>
              <a:rPr lang="es-MX" sz="1183" dirty="0" err="1">
                <a:solidFill>
                  <a:schemeClr val="tx1"/>
                </a:solidFill>
              </a:rPr>
              <a:t>sociis</a:t>
            </a:r>
            <a:r>
              <a:rPr lang="es-MX" sz="1183" dirty="0">
                <a:solidFill>
                  <a:schemeClr val="tx1"/>
                </a:solidFill>
              </a:rPr>
              <a:t> </a:t>
            </a:r>
            <a:r>
              <a:rPr lang="es-MX" sz="1183" dirty="0" err="1">
                <a:solidFill>
                  <a:schemeClr val="tx1"/>
                </a:solidFill>
              </a:rPr>
              <a:t>natoque</a:t>
            </a:r>
            <a:r>
              <a:rPr lang="es-MX" sz="1183" dirty="0">
                <a:solidFill>
                  <a:schemeClr val="tx1"/>
                </a:solidFill>
              </a:rPr>
              <a:t> </a:t>
            </a:r>
            <a:r>
              <a:rPr lang="es-MX" sz="1183" dirty="0" err="1">
                <a:solidFill>
                  <a:schemeClr val="tx1"/>
                </a:solidFill>
              </a:rPr>
              <a:t>penatibus</a:t>
            </a:r>
            <a:r>
              <a:rPr lang="es-MX" sz="1183" dirty="0">
                <a:solidFill>
                  <a:schemeClr val="tx1"/>
                </a:solidFill>
              </a:rPr>
              <a:t> et </a:t>
            </a:r>
            <a:r>
              <a:rPr lang="es-MX" sz="1183" dirty="0" err="1">
                <a:solidFill>
                  <a:schemeClr val="tx1"/>
                </a:solidFill>
              </a:rPr>
              <a:t>magnis</a:t>
            </a:r>
            <a:r>
              <a:rPr lang="es-MX" sz="1183" dirty="0">
                <a:solidFill>
                  <a:schemeClr val="tx1"/>
                </a:solidFill>
              </a:rPr>
              <a:t> </a:t>
            </a:r>
            <a:r>
              <a:rPr lang="es-MX" sz="1183" dirty="0" err="1">
                <a:solidFill>
                  <a:schemeClr val="tx1"/>
                </a:solidFill>
              </a:rPr>
              <a:t>dis</a:t>
            </a:r>
            <a:r>
              <a:rPr lang="es-MX" sz="1183" dirty="0">
                <a:solidFill>
                  <a:schemeClr val="tx1"/>
                </a:solidFill>
              </a:rPr>
              <a:t> </a:t>
            </a:r>
            <a:r>
              <a:rPr lang="es-MX" sz="1183" dirty="0" err="1">
                <a:solidFill>
                  <a:schemeClr val="tx1"/>
                </a:solidFill>
              </a:rPr>
              <a:t>parturient</a:t>
            </a:r>
            <a:r>
              <a:rPr lang="es-MX" sz="1183" dirty="0">
                <a:solidFill>
                  <a:schemeClr val="tx1"/>
                </a:solidFill>
              </a:rPr>
              <a:t> montes, </a:t>
            </a:r>
            <a:r>
              <a:rPr lang="es-MX" sz="1183" dirty="0" err="1">
                <a:solidFill>
                  <a:schemeClr val="tx1"/>
                </a:solidFill>
              </a:rPr>
              <a:t>nascetur</a:t>
            </a:r>
            <a:r>
              <a:rPr lang="es-MX" sz="1183" dirty="0">
                <a:solidFill>
                  <a:schemeClr val="tx1"/>
                </a:solidFill>
              </a:rPr>
              <a:t> </a:t>
            </a:r>
            <a:r>
              <a:rPr lang="es-MX" sz="1183" dirty="0" err="1">
                <a:solidFill>
                  <a:schemeClr val="tx1"/>
                </a:solidFill>
              </a:rPr>
              <a:t>ridiculus</a:t>
            </a:r>
            <a:r>
              <a:rPr lang="es-MX" sz="1183" dirty="0">
                <a:solidFill>
                  <a:schemeClr val="tx1"/>
                </a:solidFill>
              </a:rPr>
              <a:t> mus. </a:t>
            </a:r>
            <a:r>
              <a:rPr lang="es-MX" sz="1183" dirty="0" err="1">
                <a:solidFill>
                  <a:schemeClr val="tx1"/>
                </a:solidFill>
              </a:rPr>
              <a:t>Donec</a:t>
            </a:r>
            <a:r>
              <a:rPr lang="es-MX" sz="1183" dirty="0">
                <a:solidFill>
                  <a:schemeClr val="tx1"/>
                </a:solidFill>
              </a:rPr>
              <a:t> </a:t>
            </a:r>
            <a:r>
              <a:rPr lang="es-MX" sz="1183" dirty="0" err="1">
                <a:solidFill>
                  <a:schemeClr val="tx1"/>
                </a:solidFill>
              </a:rPr>
              <a:t>quam</a:t>
            </a:r>
            <a:r>
              <a:rPr lang="es-MX" sz="1183" dirty="0">
                <a:solidFill>
                  <a:schemeClr val="tx1"/>
                </a:solidFill>
              </a:rPr>
              <a:t> </a:t>
            </a:r>
            <a:r>
              <a:rPr lang="es-MX" sz="1183" dirty="0" err="1">
                <a:solidFill>
                  <a:schemeClr val="tx1"/>
                </a:solidFill>
              </a:rPr>
              <a:t>felis</a:t>
            </a:r>
            <a:r>
              <a:rPr lang="es-MX" sz="1183" dirty="0">
                <a:solidFill>
                  <a:schemeClr val="tx1"/>
                </a:solidFill>
              </a:rPr>
              <a:t>, </a:t>
            </a:r>
            <a:r>
              <a:rPr lang="es-MX" sz="1183" dirty="0" err="1">
                <a:solidFill>
                  <a:schemeClr val="tx1"/>
                </a:solidFill>
              </a:rPr>
              <a:t>ultricies</a:t>
            </a:r>
            <a:r>
              <a:rPr lang="es-MX" sz="1183" dirty="0">
                <a:solidFill>
                  <a:schemeClr val="tx1"/>
                </a:solidFill>
              </a:rPr>
              <a:t> </a:t>
            </a:r>
            <a:r>
              <a:rPr lang="es-MX" sz="1183" dirty="0" err="1">
                <a:solidFill>
                  <a:schemeClr val="tx1"/>
                </a:solidFill>
              </a:rPr>
              <a:t>nec</a:t>
            </a:r>
            <a:r>
              <a:rPr lang="es-MX" sz="1183" dirty="0">
                <a:solidFill>
                  <a:schemeClr val="tx1"/>
                </a:solidFill>
              </a:rPr>
              <a:t>, </a:t>
            </a:r>
            <a:r>
              <a:rPr lang="es-MX" sz="1183" dirty="0" err="1">
                <a:solidFill>
                  <a:schemeClr val="tx1"/>
                </a:solidFill>
              </a:rPr>
              <a:t>pellentesque</a:t>
            </a:r>
            <a:r>
              <a:rPr lang="es-MX" sz="1183" dirty="0">
                <a:solidFill>
                  <a:schemeClr val="tx1"/>
                </a:solidFill>
              </a:rPr>
              <a:t> </a:t>
            </a:r>
            <a:r>
              <a:rPr lang="es-MX" sz="1183" dirty="0" err="1">
                <a:solidFill>
                  <a:schemeClr val="tx1"/>
                </a:solidFill>
              </a:rPr>
              <a:t>eu</a:t>
            </a:r>
            <a:r>
              <a:rPr lang="es-MX" sz="1183" dirty="0">
                <a:solidFill>
                  <a:schemeClr val="tx1"/>
                </a:solidFill>
              </a:rPr>
              <a:t>, </a:t>
            </a:r>
            <a:r>
              <a:rPr lang="es-MX" sz="1183" dirty="0" err="1">
                <a:solidFill>
                  <a:schemeClr val="tx1"/>
                </a:solidFill>
              </a:rPr>
              <a:t>pretium</a:t>
            </a:r>
            <a:r>
              <a:rPr lang="es-MX" sz="1183" dirty="0">
                <a:solidFill>
                  <a:schemeClr val="tx1"/>
                </a:solidFill>
              </a:rPr>
              <a:t> </a:t>
            </a:r>
            <a:r>
              <a:rPr lang="es-MX" sz="1183" dirty="0" err="1">
                <a:solidFill>
                  <a:schemeClr val="tx1"/>
                </a:solidFill>
              </a:rPr>
              <a:t>quis</a:t>
            </a:r>
            <a:r>
              <a:rPr lang="es-MX" sz="1183" dirty="0">
                <a:solidFill>
                  <a:schemeClr val="tx1"/>
                </a:solidFill>
              </a:rPr>
              <a:t>, </a:t>
            </a:r>
            <a:r>
              <a:rPr lang="es-MX" sz="1183" dirty="0" err="1">
                <a:solidFill>
                  <a:schemeClr val="tx1"/>
                </a:solidFill>
              </a:rPr>
              <a:t>sem</a:t>
            </a:r>
            <a:r>
              <a:rPr lang="es-MX" sz="1183" dirty="0">
                <a:solidFill>
                  <a:schemeClr val="tx1"/>
                </a:solidFill>
              </a:rPr>
              <a:t>. </a:t>
            </a:r>
            <a:r>
              <a:rPr lang="es-MX" sz="1183" dirty="0" err="1">
                <a:solidFill>
                  <a:schemeClr val="tx1"/>
                </a:solidFill>
              </a:rPr>
              <a:t>Nulla</a:t>
            </a:r>
            <a:r>
              <a:rPr lang="es-MX" sz="1183" dirty="0">
                <a:solidFill>
                  <a:schemeClr val="tx1"/>
                </a:solidFill>
              </a:rPr>
              <a:t> </a:t>
            </a:r>
            <a:r>
              <a:rPr lang="es-MX" sz="1183" dirty="0" err="1">
                <a:solidFill>
                  <a:schemeClr val="tx1"/>
                </a:solidFill>
              </a:rPr>
              <a:t>consequat</a:t>
            </a:r>
            <a:r>
              <a:rPr lang="es-MX" sz="1183" dirty="0">
                <a:solidFill>
                  <a:schemeClr val="tx1"/>
                </a:solidFill>
              </a:rPr>
              <a:t> </a:t>
            </a:r>
            <a:r>
              <a:rPr lang="es-MX" sz="1183" dirty="0" err="1">
                <a:solidFill>
                  <a:schemeClr val="tx1"/>
                </a:solidFill>
              </a:rPr>
              <a:t>massa</a:t>
            </a:r>
            <a:r>
              <a:rPr lang="es-MX" sz="1183" dirty="0">
                <a:solidFill>
                  <a:schemeClr val="tx1"/>
                </a:solidFill>
              </a:rPr>
              <a:t> </a:t>
            </a:r>
            <a:r>
              <a:rPr lang="es-MX" sz="1183" dirty="0" err="1">
                <a:solidFill>
                  <a:schemeClr val="tx1"/>
                </a:solidFill>
              </a:rPr>
              <a:t>quis</a:t>
            </a:r>
            <a:r>
              <a:rPr lang="es-MX" sz="1183" dirty="0">
                <a:solidFill>
                  <a:schemeClr val="tx1"/>
                </a:solidFill>
              </a:rPr>
              <a:t> </a:t>
            </a:r>
            <a:r>
              <a:rPr lang="es-MX" sz="1183" dirty="0" err="1">
                <a:solidFill>
                  <a:schemeClr val="tx1"/>
                </a:solidFill>
              </a:rPr>
              <a:t>enim</a:t>
            </a:r>
            <a:r>
              <a:rPr lang="es-MX" sz="1183" dirty="0">
                <a:solidFill>
                  <a:schemeClr val="tx1"/>
                </a:solidFill>
              </a:rPr>
              <a:t>. </a:t>
            </a:r>
            <a:r>
              <a:rPr lang="es-MX" sz="1183" dirty="0" err="1">
                <a:solidFill>
                  <a:schemeClr val="tx1"/>
                </a:solidFill>
              </a:rPr>
              <a:t>Donec</a:t>
            </a:r>
            <a:r>
              <a:rPr lang="es-MX" sz="1183" dirty="0">
                <a:solidFill>
                  <a:schemeClr val="tx1"/>
                </a:solidFill>
              </a:rPr>
              <a:t> </a:t>
            </a:r>
            <a:r>
              <a:rPr lang="es-MX" sz="1183" dirty="0" err="1">
                <a:solidFill>
                  <a:schemeClr val="tx1"/>
                </a:solidFill>
              </a:rPr>
              <a:t>pede</a:t>
            </a:r>
            <a:r>
              <a:rPr lang="es-MX" sz="1183" dirty="0">
                <a:solidFill>
                  <a:schemeClr val="tx1"/>
                </a:solidFill>
              </a:rPr>
              <a:t> justo, </a:t>
            </a:r>
            <a:r>
              <a:rPr lang="es-MX" sz="1183" dirty="0" err="1">
                <a:solidFill>
                  <a:schemeClr val="tx1"/>
                </a:solidFill>
              </a:rPr>
              <a:t>fringilla</a:t>
            </a:r>
            <a:r>
              <a:rPr lang="es-MX" sz="1183" dirty="0">
                <a:solidFill>
                  <a:schemeClr val="tx1"/>
                </a:solidFill>
              </a:rPr>
              <a:t> </a:t>
            </a:r>
            <a:r>
              <a:rPr lang="es-MX" sz="1183" dirty="0" err="1">
                <a:solidFill>
                  <a:schemeClr val="tx1"/>
                </a:solidFill>
              </a:rPr>
              <a:t>vel</a:t>
            </a:r>
            <a:r>
              <a:rPr lang="es-MX" sz="1183" dirty="0">
                <a:solidFill>
                  <a:schemeClr val="tx1"/>
                </a:solidFill>
              </a:rPr>
              <a:t>, </a:t>
            </a:r>
            <a:r>
              <a:rPr lang="es-MX" sz="1183" dirty="0" err="1">
                <a:solidFill>
                  <a:schemeClr val="tx1"/>
                </a:solidFill>
              </a:rPr>
              <a:t>aliquet</a:t>
            </a:r>
            <a:r>
              <a:rPr lang="es-MX" sz="1183" dirty="0">
                <a:solidFill>
                  <a:schemeClr val="tx1"/>
                </a:solidFill>
              </a:rPr>
              <a:t> </a:t>
            </a:r>
            <a:r>
              <a:rPr lang="es-MX" sz="1183" dirty="0" err="1">
                <a:solidFill>
                  <a:schemeClr val="tx1"/>
                </a:solidFill>
              </a:rPr>
              <a:t>nec</a:t>
            </a:r>
            <a:r>
              <a:rPr lang="es-MX" sz="1183" dirty="0">
                <a:solidFill>
                  <a:schemeClr val="tx1"/>
                </a:solidFill>
              </a:rPr>
              <a:t>, </a:t>
            </a:r>
            <a:r>
              <a:rPr lang="es-MX" sz="1183" dirty="0" err="1">
                <a:solidFill>
                  <a:schemeClr val="tx1"/>
                </a:solidFill>
              </a:rPr>
              <a:t>vulputate</a:t>
            </a:r>
            <a:r>
              <a:rPr lang="es-MX" sz="1183" dirty="0">
                <a:solidFill>
                  <a:schemeClr val="tx1"/>
                </a:solidFill>
              </a:rPr>
              <a:t> </a:t>
            </a:r>
            <a:r>
              <a:rPr lang="es-MX" sz="1183" dirty="0" err="1">
                <a:solidFill>
                  <a:schemeClr val="tx1"/>
                </a:solidFill>
              </a:rPr>
              <a:t>eget</a:t>
            </a:r>
            <a:r>
              <a:rPr lang="es-MX" sz="1183" dirty="0">
                <a:solidFill>
                  <a:schemeClr val="tx1"/>
                </a:solidFill>
              </a:rPr>
              <a:t>, </a:t>
            </a:r>
            <a:r>
              <a:rPr lang="es-MX" sz="1183" dirty="0" err="1">
                <a:solidFill>
                  <a:schemeClr val="tx1"/>
                </a:solidFill>
              </a:rPr>
              <a:t>arcu</a:t>
            </a:r>
            <a:r>
              <a:rPr lang="es-MX" sz="1183" dirty="0">
                <a:solidFill>
                  <a:schemeClr val="tx1"/>
                </a:solidFill>
              </a:rPr>
              <a:t>. In </a:t>
            </a:r>
            <a:r>
              <a:rPr lang="es-MX" sz="1183" dirty="0" err="1">
                <a:solidFill>
                  <a:schemeClr val="tx1"/>
                </a:solidFill>
              </a:rPr>
              <a:t>enim</a:t>
            </a:r>
            <a:r>
              <a:rPr lang="es-MX" sz="1183" dirty="0">
                <a:solidFill>
                  <a:schemeClr val="tx1"/>
                </a:solidFill>
              </a:rPr>
              <a:t> justo, </a:t>
            </a:r>
            <a:r>
              <a:rPr lang="es-MX" sz="1183" dirty="0" err="1">
                <a:solidFill>
                  <a:schemeClr val="tx1"/>
                </a:solidFill>
              </a:rPr>
              <a:t>rhoncus</a:t>
            </a:r>
            <a:r>
              <a:rPr lang="es-MX" sz="1183" dirty="0">
                <a:solidFill>
                  <a:schemeClr val="tx1"/>
                </a:solidFill>
              </a:rPr>
              <a:t> ut, </a:t>
            </a:r>
            <a:r>
              <a:rPr lang="es-MX" sz="1183" dirty="0" err="1">
                <a:solidFill>
                  <a:schemeClr val="tx1"/>
                </a:solidFill>
              </a:rPr>
              <a:t>imperdiet</a:t>
            </a:r>
            <a:r>
              <a:rPr lang="es-MX" sz="1183" dirty="0">
                <a:solidFill>
                  <a:schemeClr val="tx1"/>
                </a:solidFill>
              </a:rPr>
              <a:t> a, </a:t>
            </a:r>
            <a:r>
              <a:rPr lang="es-MX" sz="1183" dirty="0" err="1">
                <a:solidFill>
                  <a:schemeClr val="tx1"/>
                </a:solidFill>
              </a:rPr>
              <a:t>venenatis</a:t>
            </a:r>
            <a:r>
              <a:rPr lang="es-MX" sz="1183" dirty="0">
                <a:solidFill>
                  <a:schemeClr val="tx1"/>
                </a:solidFill>
              </a:rPr>
              <a:t> vitae, justo. </a:t>
            </a:r>
            <a:r>
              <a:rPr lang="es-MX" sz="1183" dirty="0" err="1">
                <a:solidFill>
                  <a:schemeClr val="tx1"/>
                </a:solidFill>
              </a:rPr>
              <a:t>Nullam</a:t>
            </a:r>
            <a:r>
              <a:rPr lang="es-MX" sz="1183" dirty="0">
                <a:solidFill>
                  <a:schemeClr val="tx1"/>
                </a:solidFill>
              </a:rPr>
              <a:t> </a:t>
            </a:r>
            <a:r>
              <a:rPr lang="es-MX" sz="1183" dirty="0" err="1">
                <a:solidFill>
                  <a:schemeClr val="tx1"/>
                </a:solidFill>
              </a:rPr>
              <a:t>dictum</a:t>
            </a:r>
            <a:r>
              <a:rPr lang="es-MX" sz="1183" dirty="0">
                <a:solidFill>
                  <a:schemeClr val="tx1"/>
                </a:solidFill>
              </a:rPr>
              <a:t> </a:t>
            </a:r>
            <a:r>
              <a:rPr lang="es-MX" sz="1183" dirty="0" err="1">
                <a:solidFill>
                  <a:schemeClr val="tx1"/>
                </a:solidFill>
              </a:rPr>
              <a:t>felis</a:t>
            </a:r>
            <a:r>
              <a:rPr lang="es-MX" sz="1183" dirty="0">
                <a:solidFill>
                  <a:schemeClr val="tx1"/>
                </a:solidFill>
              </a:rPr>
              <a:t> </a:t>
            </a:r>
            <a:r>
              <a:rPr lang="es-MX" sz="1183" dirty="0" err="1">
                <a:solidFill>
                  <a:schemeClr val="tx1"/>
                </a:solidFill>
              </a:rPr>
              <a:t>eu</a:t>
            </a:r>
            <a:r>
              <a:rPr lang="es-MX" sz="1183" dirty="0">
                <a:solidFill>
                  <a:schemeClr val="tx1"/>
                </a:solidFill>
              </a:rPr>
              <a:t> </a:t>
            </a:r>
            <a:r>
              <a:rPr lang="es-MX" sz="1183" dirty="0" err="1">
                <a:solidFill>
                  <a:schemeClr val="tx1"/>
                </a:solidFill>
              </a:rPr>
              <a:t>pede</a:t>
            </a:r>
            <a:r>
              <a:rPr lang="es-MX" sz="1183" dirty="0">
                <a:solidFill>
                  <a:schemeClr val="tx1"/>
                </a:solidFill>
              </a:rPr>
              <a:t> </a:t>
            </a:r>
            <a:r>
              <a:rPr lang="es-MX" sz="1183" dirty="0" err="1">
                <a:solidFill>
                  <a:schemeClr val="tx1"/>
                </a:solidFill>
              </a:rPr>
              <a:t>mollis</a:t>
            </a:r>
            <a:r>
              <a:rPr lang="es-MX" sz="1183" dirty="0">
                <a:solidFill>
                  <a:schemeClr val="tx1"/>
                </a:solidFill>
              </a:rPr>
              <a:t> </a:t>
            </a:r>
            <a:r>
              <a:rPr lang="es-MX" sz="1183" dirty="0" err="1">
                <a:solidFill>
                  <a:schemeClr val="tx1"/>
                </a:solidFill>
              </a:rPr>
              <a:t>pretium</a:t>
            </a:r>
            <a:r>
              <a:rPr lang="es-MX" sz="1183" dirty="0">
                <a:solidFill>
                  <a:schemeClr val="tx1"/>
                </a:solidFill>
              </a:rPr>
              <a:t>. </a:t>
            </a:r>
            <a:r>
              <a:rPr lang="es-MX" sz="1183" dirty="0" err="1">
                <a:solidFill>
                  <a:schemeClr val="tx1"/>
                </a:solidFill>
              </a:rPr>
              <a:t>Integer</a:t>
            </a:r>
            <a:r>
              <a:rPr lang="es-MX" sz="1183" dirty="0">
                <a:solidFill>
                  <a:schemeClr val="tx1"/>
                </a:solidFill>
              </a:rPr>
              <a:t> </a:t>
            </a:r>
            <a:r>
              <a:rPr lang="es-MX" sz="1183" dirty="0" err="1">
                <a:solidFill>
                  <a:schemeClr val="tx1"/>
                </a:solidFill>
              </a:rPr>
              <a:t>tincidunt</a:t>
            </a:r>
            <a:r>
              <a:rPr lang="es-MX" sz="1183" dirty="0">
                <a:solidFill>
                  <a:schemeClr val="tx1"/>
                </a:solidFill>
              </a:rPr>
              <a:t>. </a:t>
            </a:r>
            <a:r>
              <a:rPr lang="es-MX" sz="1183" dirty="0" err="1">
                <a:solidFill>
                  <a:schemeClr val="tx1"/>
                </a:solidFill>
              </a:rPr>
              <a:t>Cras</a:t>
            </a:r>
            <a:r>
              <a:rPr lang="es-MX" sz="1183" dirty="0">
                <a:solidFill>
                  <a:schemeClr val="tx1"/>
                </a:solidFill>
              </a:rPr>
              <a:t> </a:t>
            </a:r>
            <a:r>
              <a:rPr lang="es-MX" sz="1183" dirty="0" err="1">
                <a:solidFill>
                  <a:schemeClr val="tx1"/>
                </a:solidFill>
              </a:rPr>
              <a:t>dapibus</a:t>
            </a:r>
            <a:r>
              <a:rPr lang="es-MX" sz="1183" dirty="0">
                <a:solidFill>
                  <a:schemeClr val="tx1"/>
                </a:solidFill>
              </a:rPr>
              <a:t>. </a:t>
            </a:r>
            <a:r>
              <a:rPr lang="es-MX" sz="1183" dirty="0" err="1">
                <a:solidFill>
                  <a:schemeClr val="tx1"/>
                </a:solidFill>
              </a:rPr>
              <a:t>Vivamus</a:t>
            </a:r>
            <a:r>
              <a:rPr lang="es-MX" sz="1183" dirty="0">
                <a:solidFill>
                  <a:schemeClr val="tx1"/>
                </a:solidFill>
              </a:rPr>
              <a:t> </a:t>
            </a:r>
            <a:r>
              <a:rPr lang="es-MX" sz="1183" dirty="0" err="1">
                <a:solidFill>
                  <a:schemeClr val="tx1"/>
                </a:solidFill>
              </a:rPr>
              <a:t>elementum</a:t>
            </a:r>
            <a:r>
              <a:rPr lang="es-MX" sz="1183" dirty="0">
                <a:solidFill>
                  <a:schemeClr val="tx1"/>
                </a:solidFill>
              </a:rPr>
              <a:t> </a:t>
            </a:r>
            <a:r>
              <a:rPr lang="es-MX" sz="1183" dirty="0" err="1">
                <a:solidFill>
                  <a:schemeClr val="tx1"/>
                </a:solidFill>
              </a:rPr>
              <a:t>semper</a:t>
            </a:r>
            <a:r>
              <a:rPr lang="es-MX" sz="1183" dirty="0">
                <a:solidFill>
                  <a:schemeClr val="tx1"/>
                </a:solidFill>
              </a:rPr>
              <a:t> </a:t>
            </a:r>
            <a:r>
              <a:rPr lang="es-MX" sz="1183" dirty="0" err="1">
                <a:solidFill>
                  <a:schemeClr val="tx1"/>
                </a:solidFill>
              </a:rPr>
              <a:t>nisi</a:t>
            </a:r>
            <a:r>
              <a:rPr lang="es-MX" sz="1183" dirty="0">
                <a:solidFill>
                  <a:schemeClr val="tx1"/>
                </a:solidFill>
              </a:rPr>
              <a:t>. </a:t>
            </a:r>
            <a:r>
              <a:rPr lang="es-MX" sz="1183" dirty="0" err="1">
                <a:solidFill>
                  <a:schemeClr val="tx1"/>
                </a:solidFill>
              </a:rPr>
              <a:t>Aenean</a:t>
            </a:r>
            <a:r>
              <a:rPr lang="es-MX" sz="1183" dirty="0">
                <a:solidFill>
                  <a:schemeClr val="tx1"/>
                </a:solidFill>
              </a:rPr>
              <a:t> </a:t>
            </a:r>
            <a:r>
              <a:rPr lang="es-MX" sz="1183" dirty="0" err="1">
                <a:solidFill>
                  <a:schemeClr val="tx1"/>
                </a:solidFill>
              </a:rPr>
              <a:t>vulputate</a:t>
            </a:r>
            <a:r>
              <a:rPr lang="es-MX" sz="1183" dirty="0">
                <a:solidFill>
                  <a:schemeClr val="tx1"/>
                </a:solidFill>
              </a:rPr>
              <a:t> </a:t>
            </a:r>
            <a:r>
              <a:rPr lang="es-MX" sz="1183" dirty="0" err="1">
                <a:solidFill>
                  <a:schemeClr val="tx1"/>
                </a:solidFill>
              </a:rPr>
              <a:t>eleifend</a:t>
            </a:r>
            <a:r>
              <a:rPr lang="es-MX" sz="1183" dirty="0">
                <a:solidFill>
                  <a:schemeClr val="tx1"/>
                </a:solidFill>
              </a:rPr>
              <a:t> </a:t>
            </a:r>
            <a:r>
              <a:rPr lang="es-MX" sz="1183" dirty="0" err="1">
                <a:solidFill>
                  <a:schemeClr val="tx1"/>
                </a:solidFill>
              </a:rPr>
              <a:t>tellus</a:t>
            </a:r>
            <a:r>
              <a:rPr lang="es-MX" sz="1183" dirty="0">
                <a:solidFill>
                  <a:schemeClr val="tx1"/>
                </a:solidFill>
              </a:rPr>
              <a:t>. </a:t>
            </a:r>
            <a:r>
              <a:rPr lang="es-MX" sz="1183" dirty="0" err="1">
                <a:solidFill>
                  <a:schemeClr val="tx1"/>
                </a:solidFill>
              </a:rPr>
              <a:t>Aenean</a:t>
            </a:r>
            <a:r>
              <a:rPr lang="es-MX" sz="1183" dirty="0">
                <a:solidFill>
                  <a:schemeClr val="tx1"/>
                </a:solidFill>
              </a:rPr>
              <a:t> leo </a:t>
            </a:r>
            <a:r>
              <a:rPr lang="es-MX" sz="1183" dirty="0" err="1">
                <a:solidFill>
                  <a:schemeClr val="tx1"/>
                </a:solidFill>
              </a:rPr>
              <a:t>ligula</a:t>
            </a:r>
            <a:r>
              <a:rPr lang="es-MX" sz="1183" dirty="0">
                <a:solidFill>
                  <a:schemeClr val="tx1"/>
                </a:solidFill>
              </a:rPr>
              <a:t>, </a:t>
            </a:r>
            <a:r>
              <a:rPr lang="es-MX" sz="1183" dirty="0" err="1">
                <a:solidFill>
                  <a:schemeClr val="tx1"/>
                </a:solidFill>
              </a:rPr>
              <a:t>porttitor</a:t>
            </a:r>
            <a:r>
              <a:rPr lang="es-MX" sz="1183" dirty="0">
                <a:solidFill>
                  <a:schemeClr val="tx1"/>
                </a:solidFill>
              </a:rPr>
              <a:t> </a:t>
            </a:r>
            <a:r>
              <a:rPr lang="es-MX" sz="1183" dirty="0" err="1">
                <a:solidFill>
                  <a:schemeClr val="tx1"/>
                </a:solidFill>
              </a:rPr>
              <a:t>eu</a:t>
            </a:r>
            <a:r>
              <a:rPr lang="es-MX" sz="1183" dirty="0">
                <a:solidFill>
                  <a:schemeClr val="tx1"/>
                </a:solidFill>
              </a:rPr>
              <a:t>, </a:t>
            </a:r>
            <a:r>
              <a:rPr lang="es-MX" sz="1183" dirty="0" err="1">
                <a:solidFill>
                  <a:schemeClr val="tx1"/>
                </a:solidFill>
              </a:rPr>
              <a:t>consequat</a:t>
            </a:r>
            <a:r>
              <a:rPr lang="es-MX" sz="1183" dirty="0">
                <a:solidFill>
                  <a:schemeClr val="tx1"/>
                </a:solidFill>
              </a:rPr>
              <a:t> vitae, </a:t>
            </a:r>
            <a:r>
              <a:rPr lang="es-MX" sz="1183" dirty="0" err="1">
                <a:solidFill>
                  <a:schemeClr val="tx1"/>
                </a:solidFill>
              </a:rPr>
              <a:t>eleifend</a:t>
            </a:r>
            <a:r>
              <a:rPr lang="es-MX" sz="1183" dirty="0">
                <a:solidFill>
                  <a:schemeClr val="tx1"/>
                </a:solidFill>
              </a:rPr>
              <a:t> ac, </a:t>
            </a:r>
            <a:r>
              <a:rPr lang="es-MX" sz="1183" dirty="0" err="1">
                <a:solidFill>
                  <a:schemeClr val="tx1"/>
                </a:solidFill>
              </a:rPr>
              <a:t>enim</a:t>
            </a:r>
            <a:r>
              <a:rPr lang="es-MX" sz="1183" dirty="0">
                <a:solidFill>
                  <a:schemeClr val="tx1"/>
                </a:solidFill>
              </a:rPr>
              <a:t>. </a:t>
            </a:r>
            <a:r>
              <a:rPr lang="es-MX" sz="1183" dirty="0" err="1">
                <a:solidFill>
                  <a:schemeClr val="tx1"/>
                </a:solidFill>
              </a:rPr>
              <a:t>Aliquam</a:t>
            </a:r>
            <a:r>
              <a:rPr lang="es-MX" sz="1183" dirty="0">
                <a:solidFill>
                  <a:schemeClr val="tx1"/>
                </a:solidFill>
              </a:rPr>
              <a:t> </a:t>
            </a:r>
            <a:r>
              <a:rPr lang="es-MX" sz="1183" dirty="0" err="1">
                <a:solidFill>
                  <a:schemeClr val="tx1"/>
                </a:solidFill>
              </a:rPr>
              <a:t>lorem</a:t>
            </a:r>
            <a:r>
              <a:rPr lang="es-MX" sz="1183" dirty="0">
                <a:solidFill>
                  <a:schemeClr val="tx1"/>
                </a:solidFill>
              </a:rPr>
              <a:t> ante, </a:t>
            </a:r>
            <a:r>
              <a:rPr lang="es-MX" sz="1183" dirty="0" err="1">
                <a:solidFill>
                  <a:schemeClr val="tx1"/>
                </a:solidFill>
              </a:rPr>
              <a:t>dapibus</a:t>
            </a:r>
            <a:r>
              <a:rPr lang="es-MX" sz="1183" dirty="0">
                <a:solidFill>
                  <a:schemeClr val="tx1"/>
                </a:solidFill>
              </a:rPr>
              <a:t> in, </a:t>
            </a:r>
            <a:r>
              <a:rPr lang="es-MX" sz="1183" dirty="0" err="1">
                <a:solidFill>
                  <a:schemeClr val="tx1"/>
                </a:solidFill>
              </a:rPr>
              <a:t>viverra</a:t>
            </a:r>
            <a:r>
              <a:rPr lang="es-MX" sz="1183" dirty="0">
                <a:solidFill>
                  <a:schemeClr val="tx1"/>
                </a:solidFill>
              </a:rPr>
              <a:t> </a:t>
            </a:r>
            <a:r>
              <a:rPr lang="es-MX" sz="1183" dirty="0" err="1">
                <a:solidFill>
                  <a:schemeClr val="tx1"/>
                </a:solidFill>
              </a:rPr>
              <a:t>quis</a:t>
            </a:r>
            <a:r>
              <a:rPr lang="es-MX" sz="1183" dirty="0">
                <a:solidFill>
                  <a:schemeClr val="tx1"/>
                </a:solidFill>
              </a:rPr>
              <a:t>, </a:t>
            </a:r>
            <a:r>
              <a:rPr lang="es-MX" sz="1183" dirty="0" err="1">
                <a:solidFill>
                  <a:schemeClr val="tx1"/>
                </a:solidFill>
              </a:rPr>
              <a:t>feugiat</a:t>
            </a:r>
            <a:r>
              <a:rPr lang="es-MX" sz="1183" dirty="0">
                <a:solidFill>
                  <a:schemeClr val="tx1"/>
                </a:solidFill>
              </a:rPr>
              <a:t> a, </a:t>
            </a:r>
            <a:r>
              <a:rPr lang="es-MX" sz="1183" dirty="0" err="1">
                <a:solidFill>
                  <a:schemeClr val="tx1"/>
                </a:solidFill>
              </a:rPr>
              <a:t>tellus</a:t>
            </a:r>
            <a:r>
              <a:rPr lang="es-MX" sz="1183" dirty="0">
                <a:solidFill>
                  <a:schemeClr val="tx1"/>
                </a:solidFill>
              </a:rPr>
              <a:t>. </a:t>
            </a:r>
            <a:r>
              <a:rPr lang="es-MX" sz="1183" dirty="0" err="1">
                <a:solidFill>
                  <a:schemeClr val="tx1"/>
                </a:solidFill>
              </a:rPr>
              <a:t>Phasellus</a:t>
            </a:r>
            <a:r>
              <a:rPr lang="es-MX" sz="1183" dirty="0">
                <a:solidFill>
                  <a:schemeClr val="tx1"/>
                </a:solidFill>
              </a:rPr>
              <a:t> </a:t>
            </a:r>
            <a:r>
              <a:rPr lang="es-MX" sz="1183" dirty="0" err="1">
                <a:solidFill>
                  <a:schemeClr val="tx1"/>
                </a:solidFill>
              </a:rPr>
              <a:t>viverra</a:t>
            </a:r>
            <a:r>
              <a:rPr lang="es-MX" sz="1183" dirty="0">
                <a:solidFill>
                  <a:schemeClr val="tx1"/>
                </a:solidFill>
              </a:rPr>
              <a:t> </a:t>
            </a:r>
            <a:r>
              <a:rPr lang="es-MX" sz="1183" dirty="0" err="1">
                <a:solidFill>
                  <a:schemeClr val="tx1"/>
                </a:solidFill>
              </a:rPr>
              <a:t>nulla</a:t>
            </a:r>
            <a:r>
              <a:rPr lang="es-MX" sz="1183" dirty="0">
                <a:solidFill>
                  <a:schemeClr val="tx1"/>
                </a:solidFill>
              </a:rPr>
              <a:t> ut </a:t>
            </a:r>
            <a:r>
              <a:rPr lang="es-MX" sz="1183" dirty="0" err="1">
                <a:solidFill>
                  <a:schemeClr val="tx1"/>
                </a:solidFill>
              </a:rPr>
              <a:t>metus</a:t>
            </a:r>
            <a:r>
              <a:rPr lang="es-MX" sz="1183" dirty="0">
                <a:solidFill>
                  <a:schemeClr val="tx1"/>
                </a:solidFill>
              </a:rPr>
              <a:t> </a:t>
            </a:r>
            <a:r>
              <a:rPr lang="es-MX" sz="1183" dirty="0" err="1">
                <a:solidFill>
                  <a:schemeClr val="tx1"/>
                </a:solidFill>
              </a:rPr>
              <a:t>varius</a:t>
            </a:r>
            <a:r>
              <a:rPr lang="es-MX" sz="1183" dirty="0">
                <a:solidFill>
                  <a:schemeClr val="tx1"/>
                </a:solidFill>
              </a:rPr>
              <a:t> </a:t>
            </a:r>
            <a:r>
              <a:rPr lang="es-MX" sz="1183" dirty="0" err="1">
                <a:solidFill>
                  <a:schemeClr val="tx1"/>
                </a:solidFill>
              </a:rPr>
              <a:t>laoreet</a:t>
            </a:r>
            <a:r>
              <a:rPr lang="es-MX" sz="1183" dirty="0">
                <a:solidFill>
                  <a:schemeClr val="tx1"/>
                </a:solidFill>
              </a:rPr>
              <a:t>. </a:t>
            </a:r>
          </a:p>
        </p:txBody>
      </p:sp>
    </p:spTree>
    <p:extLst>
      <p:ext uri="{BB962C8B-B14F-4D97-AF65-F5344CB8AC3E}">
        <p14:creationId xmlns:p14="http://schemas.microsoft.com/office/powerpoint/2010/main" val="423041913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1730</Words>
  <Application>Microsoft Macintosh PowerPoint</Application>
  <PresentationFormat>Personalizado</PresentationFormat>
  <Paragraphs>18</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Aptos</vt:lpstr>
      <vt:lpstr>Aptos Display</vt:lpstr>
      <vt:lpstr>Arial</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LEED sitio</dc:creator>
  <cp:lastModifiedBy>LEED sitio</cp:lastModifiedBy>
  <cp:revision>1</cp:revision>
  <dcterms:created xsi:type="dcterms:W3CDTF">2024-08-28T17:58:19Z</dcterms:created>
  <dcterms:modified xsi:type="dcterms:W3CDTF">2024-08-28T18:21:14Z</dcterms:modified>
</cp:coreProperties>
</file>