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45D75-6F8C-D844-B0D7-AF3D1E040C23}" v="12" dt="2023-09-13T03:50:11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CA5EB1D-36B0-CADF-CDF7-ECB6F446FC77}"/>
              </a:ext>
            </a:extLst>
          </p:cNvPr>
          <p:cNvSpPr/>
          <p:nvPr userDrawn="1"/>
        </p:nvSpPr>
        <p:spPr>
          <a:xfrm>
            <a:off x="-14288" y="-11301"/>
            <a:ext cx="12206288" cy="68722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BEADF5-944B-084D-B97A-B20A7CC86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896A1C-33A8-3B4A-A20B-39D1C5AF9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162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D9437-4340-DE4E-9F27-D00BE6FD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10D67-CD08-1D43-998A-BC1D6C46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3F480E-DB60-2C4E-B5A3-5AA80CD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CDF9748-B0B8-4A62-A8F0-411CE0D9A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9997192">
            <a:off x="-498765" y="1960963"/>
            <a:ext cx="5299364" cy="64441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2C2069-A558-5558-8687-B049089EE5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780318" y="1610357"/>
            <a:ext cx="5299364" cy="64441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5E20ABC-EA76-E361-4BCD-9426938B2C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288" y="-14289"/>
            <a:ext cx="12206288" cy="24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1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A0171-B8C3-CD49-B66E-99A4A730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F16DED-1906-764E-8ABA-C9F2CA1E2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96915B-B14C-B946-AF07-7B02DDDB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F86E4C-CA29-0342-AEA1-ADA617DB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18A6A5-ABB5-FC4D-9371-F7C79CBF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21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6DEF1A-DC0F-9348-89C6-669A9B77F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DA90CE-5D24-624F-B61E-AE793F8EA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33CBC-920D-3C4D-998D-32F0D772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F9D7B7-A904-9F42-8F5E-BB560DAB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C5194-6346-3545-927A-3C7EEFFE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612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40CF5-7428-4E40-9500-F45A620EC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095B6F-965C-A142-ABEC-394E82F3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D1752-D09D-084B-86CE-E0527208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671408-48AF-EA48-A16B-986FE5C8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651BF-E87F-E246-8F66-046355E0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686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42048-50C2-0C4B-A55F-D552786E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6963B1-688F-9A41-9CED-E39E1EAFE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2F2A53-2110-4B44-BC42-96ACED97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C5CE2-F92B-F54B-87F6-1E3AB714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6CD80-4DDB-6242-B527-B3E16BA8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4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DC3D7-976D-2141-B68D-F7FA2AFB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A463C3-F07A-8E4C-9718-95A03AB99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CFE781-FE41-A04D-8C25-E44968DAE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6CEA6-E142-AD4D-98DF-406FBA56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533B89-C078-1B4A-BDAC-0BDE9F0E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7974F4-6F1C-1B4A-A938-EDD575F0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852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9A05B-6155-7140-8614-A1BECEA05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6ACCB5-EA92-254E-878F-CA4C8E48F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8C0EC0-F060-1943-89AC-297135AA4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CDD04E-E312-8943-9F7A-06BCBB6F1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C280885-7D07-F34E-B66B-4DFD2EF8C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E5B93E-6464-7A43-8957-A30EC5C97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392D04-7BB0-BD47-B602-94E4CF8B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530A53-4ED0-4048-AA38-F1EFC37E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10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681B3-00FC-5F45-BF24-B700D23C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A33A43-E92E-9345-8812-0FBECE55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E8F86B-B7FB-BA41-8C6E-045D8A25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910E85-55E5-6046-AA8D-76B461E0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7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26F1FF-A48B-E54F-84FC-CF6CCFA5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1A20FF-CDD0-EA4A-85DA-794757B2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AAF9E4-EC7E-6E4E-988C-1BDDD3FD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3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794BF-4823-7443-A2A9-02D895A5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D54060-427E-9541-911C-18280150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376D8A-4370-254F-9079-BDB7B2D4F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C6DFE9-F523-4C49-9DAC-CFCBA7A0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A8F0EB-C791-9B41-BB8D-E3E2D95E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E633E0-3B32-C44F-AEC6-B5909700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45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6B496-3F01-F049-B31C-705613C0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8129A23-37C5-1B44-A342-C67B3BABD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610F24-C203-AD47-8D68-AF998E10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94ECEA-4071-B640-95D7-884D224A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372222-3A58-1A41-8D8F-9A6E23FB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3D76B9-571D-D34B-A8D4-D512A2D4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58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AEFF1E0-CA6E-12F6-1402-EAB2C007E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</a:blip>
          <a:srcRect l="17045" r="10161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1BC094-2BCF-D54F-92B3-3C51759D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6447"/>
            <a:ext cx="10515600" cy="779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B73F1-2D75-A143-AFBB-59E71542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135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AAF44-2583-5D42-982A-01CBA1A02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6D06-B10D-D546-A26A-BE58B9E6B21F}" type="datetimeFigureOut">
              <a:rPr lang="es-MX" smtClean="0"/>
              <a:t>14/09/2023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D797F-BED5-2D49-9DAE-012565A26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C9BE3-78B3-D74A-A273-274EFA96B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C591-C6CF-1849-86A1-7640A7A49DA3}" type="slidenum">
              <a:rPr lang="es-MX" smtClean="0"/>
              <a:t>‹Nº›</a:t>
            </a:fld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0B0BBE7-CA4C-11B7-8FE2-FBA3BA59C14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15187" y="44450"/>
            <a:ext cx="4819649" cy="5278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D07288D-5C62-DBCC-8783-52237EC9F41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63525" y="113629"/>
            <a:ext cx="3684587" cy="7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4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C20FA-A103-864D-A8C1-E77B3CDBA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419236-D14F-2B46-9642-A3EB3BB77F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Autor</a:t>
            </a:r>
          </a:p>
          <a:p>
            <a:r>
              <a:rPr lang="es-MX" sz="1800" dirty="0"/>
              <a:t>Comité Tutor</a:t>
            </a:r>
          </a:p>
          <a:p>
            <a:r>
              <a:rPr lang="es-MX" sz="1800" dirty="0"/>
              <a:t>Campo de conocimiento</a:t>
            </a:r>
          </a:p>
          <a:p>
            <a:r>
              <a:rPr lang="es-MX" sz="1800" dirty="0"/>
              <a:t>Entidad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44D1AF-7877-B748-BD39-93D57E09DEE4}"/>
              </a:ext>
            </a:extLst>
          </p:cNvPr>
          <p:cNvSpPr txBox="1"/>
          <p:nvPr/>
        </p:nvSpPr>
        <p:spPr>
          <a:xfrm>
            <a:off x="5736921" y="6350696"/>
            <a:ext cx="621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/>
              <a:t>Campo de conocimiento</a:t>
            </a:r>
          </a:p>
        </p:txBody>
      </p:sp>
    </p:spTree>
    <p:extLst>
      <p:ext uri="{BB962C8B-B14F-4D97-AF65-F5344CB8AC3E}">
        <p14:creationId xmlns:p14="http://schemas.microsoft.com/office/powerpoint/2010/main" val="54064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1D99-3EE9-A142-87BD-2A3EE68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269"/>
            <a:ext cx="10515600" cy="779969"/>
          </a:xfrm>
        </p:spPr>
        <p:txBody>
          <a:bodyPr>
            <a:normAutofit/>
          </a:bodyPr>
          <a:lstStyle/>
          <a:p>
            <a:r>
              <a:rPr lang="es-ES" sz="4400" dirty="0">
                <a:ln w="0">
                  <a:noFill/>
                </a:ln>
              </a:rPr>
              <a:t>I. Antecedentes y justificación del Estudio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5834-32D0-F449-9C3A-E2521AA5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175"/>
            <a:ext cx="105156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28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1D99-3EE9-A142-87BD-2A3EE68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269"/>
            <a:ext cx="10515600" cy="779969"/>
          </a:xfrm>
        </p:spPr>
        <p:txBody>
          <a:bodyPr>
            <a:normAutofit/>
          </a:bodyPr>
          <a:lstStyle/>
          <a:p>
            <a:r>
              <a:rPr lang="es-ES" sz="4400" dirty="0">
                <a:ln w="0">
                  <a:noFill/>
                </a:ln>
              </a:rPr>
              <a:t>II. Objetivo | Hipótesis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5834-32D0-F449-9C3A-E2521AA5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175"/>
            <a:ext cx="105156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77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1D99-3EE9-A142-87BD-2A3EE68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269"/>
            <a:ext cx="10515600" cy="779969"/>
          </a:xfrm>
        </p:spPr>
        <p:txBody>
          <a:bodyPr>
            <a:normAutofit/>
          </a:bodyPr>
          <a:lstStyle/>
          <a:p>
            <a:r>
              <a:rPr lang="es-ES" sz="4400" dirty="0">
                <a:ln w="0">
                  <a:noFill/>
                </a:ln>
              </a:rPr>
              <a:t>III. Método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5834-32D0-F449-9C3A-E2521AA5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175"/>
            <a:ext cx="105156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79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1D99-3EE9-A142-87BD-2A3EE68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269"/>
            <a:ext cx="10515600" cy="779969"/>
          </a:xfrm>
        </p:spPr>
        <p:txBody>
          <a:bodyPr>
            <a:normAutofit/>
          </a:bodyPr>
          <a:lstStyle/>
          <a:p>
            <a:r>
              <a:rPr lang="es-ES" sz="4400" dirty="0">
                <a:ln w="0">
                  <a:noFill/>
                </a:ln>
              </a:rPr>
              <a:t>IV. Resultados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5834-32D0-F449-9C3A-E2521AA5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175"/>
            <a:ext cx="105156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5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B1D99-3EE9-A142-87BD-2A3EE684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269"/>
            <a:ext cx="10515600" cy="779969"/>
          </a:xfrm>
        </p:spPr>
        <p:txBody>
          <a:bodyPr>
            <a:normAutofit/>
          </a:bodyPr>
          <a:lstStyle/>
          <a:p>
            <a:r>
              <a:rPr lang="es-ES" sz="4400" dirty="0">
                <a:ln w="0">
                  <a:noFill/>
                </a:ln>
              </a:rPr>
              <a:t>V. Discusión | Conclusiones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5834-32D0-F449-9C3A-E2521AA5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175"/>
            <a:ext cx="105156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72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A3B26-63FD-CED8-1693-1F496281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>
                <a:ln w="0">
                  <a:noFill/>
                </a:ln>
              </a:rPr>
              <a:t>Referencias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BAB32-4D5A-280B-F79A-E846985A8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37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FCEBB-7992-374B-C8CB-42BCFFE4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>
                <a:ln w="0">
                  <a:noFill/>
                </a:ln>
              </a:rPr>
              <a:t>Agradecimientos y datos de contacto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28582-26F4-9B9A-2C5E-498D54460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487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</Words>
  <Application>Microsoft Office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Título</vt:lpstr>
      <vt:lpstr>I. Antecedentes y justificación del Estudio</vt:lpstr>
      <vt:lpstr>II. Objetivo | Hipótesis</vt:lpstr>
      <vt:lpstr>III. Método</vt:lpstr>
      <vt:lpstr>IV. Resultados</vt:lpstr>
      <vt:lpstr>V. Discusión | Conclusiones</vt:lpstr>
      <vt:lpstr>Referencias</vt:lpstr>
      <vt:lpstr>Agradecimientos y datos de 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LEED sitio</dc:creator>
  <cp:lastModifiedBy>Dra. Lizbeth Vega</cp:lastModifiedBy>
  <cp:revision>3</cp:revision>
  <dcterms:created xsi:type="dcterms:W3CDTF">2021-10-28T16:22:51Z</dcterms:created>
  <dcterms:modified xsi:type="dcterms:W3CDTF">2023-09-14T17:55:09Z</dcterms:modified>
</cp:coreProperties>
</file>