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sldIdLst>
    <p:sldId id="256" r:id="rId2"/>
  </p:sldIdLst>
  <p:sldSz cx="21599525" cy="28800425"/>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D772023F-AE1A-4576-B5C3-417ADEE2C5DD}">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43BAB7-8394-C748-9B8A-8D1455C787D3}" v="4" dt="2023-09-13T03:27:19.1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5739" autoAdjust="0"/>
  </p:normalViewPr>
  <p:slideViewPr>
    <p:cSldViewPr snapToGrid="0">
      <p:cViewPr>
        <p:scale>
          <a:sx n="76" d="100"/>
          <a:sy n="76" d="100"/>
        </p:scale>
        <p:origin x="-360" y="-51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8B25E867-36B1-47C3-8B07-BA7E6A0D5B85}" type="datetimeFigureOut">
              <a:rPr lang="es-MX" smtClean="0"/>
              <a:t>14/09/2023</a:t>
            </a:fld>
            <a:endParaRPr lang="es-MX"/>
          </a:p>
        </p:txBody>
      </p:sp>
      <p:sp>
        <p:nvSpPr>
          <p:cNvPr id="4" name="Marcador de imagen de diapositiva 3"/>
          <p:cNvSpPr>
            <a:spLocks noGrp="1" noRot="1" noChangeAspect="1"/>
          </p:cNvSpPr>
          <p:nvPr>
            <p:ph type="sldImg" idx="2"/>
          </p:nvPr>
        </p:nvSpPr>
        <p:spPr>
          <a:xfrm>
            <a:off x="2079625" y="1241425"/>
            <a:ext cx="2509838" cy="3349625"/>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96DF31BD-23F8-43C2-9E4B-AB87203BA622}" type="slidenum">
              <a:rPr lang="es-MX" smtClean="0"/>
              <a:t>‹Nº›</a:t>
            </a:fld>
            <a:endParaRPr lang="es-MX"/>
          </a:p>
        </p:txBody>
      </p:sp>
    </p:spTree>
    <p:extLst>
      <p:ext uri="{BB962C8B-B14F-4D97-AF65-F5344CB8AC3E}">
        <p14:creationId xmlns:p14="http://schemas.microsoft.com/office/powerpoint/2010/main" val="4188940300"/>
      </p:ext>
    </p:extLst>
  </p:cSld>
  <p:clrMap bg1="lt1" tx1="dk1" bg2="lt2" tx2="dk2" accent1="accent1" accent2="accent2" accent3="accent3" accent4="accent4" accent5="accent5" accent6="accent6" hlink="hlink" folHlink="folHlink"/>
  <p:notesStyle>
    <a:lvl1pPr marL="0" algn="l" defTabSz="3017950" rtl="0" eaLnBrk="1" latinLnBrk="0" hangingPunct="1">
      <a:defRPr sz="3960" kern="1200">
        <a:solidFill>
          <a:schemeClr val="tx1"/>
        </a:solidFill>
        <a:latin typeface="+mn-lt"/>
        <a:ea typeface="+mn-ea"/>
        <a:cs typeface="+mn-cs"/>
      </a:defRPr>
    </a:lvl1pPr>
    <a:lvl2pPr marL="1508975" algn="l" defTabSz="3017950" rtl="0" eaLnBrk="1" latinLnBrk="0" hangingPunct="1">
      <a:defRPr sz="3960" kern="1200">
        <a:solidFill>
          <a:schemeClr val="tx1"/>
        </a:solidFill>
        <a:latin typeface="+mn-lt"/>
        <a:ea typeface="+mn-ea"/>
        <a:cs typeface="+mn-cs"/>
      </a:defRPr>
    </a:lvl2pPr>
    <a:lvl3pPr marL="3017950" algn="l" defTabSz="3017950" rtl="0" eaLnBrk="1" latinLnBrk="0" hangingPunct="1">
      <a:defRPr sz="3960" kern="1200">
        <a:solidFill>
          <a:schemeClr val="tx1"/>
        </a:solidFill>
        <a:latin typeface="+mn-lt"/>
        <a:ea typeface="+mn-ea"/>
        <a:cs typeface="+mn-cs"/>
      </a:defRPr>
    </a:lvl3pPr>
    <a:lvl4pPr marL="4526925" algn="l" defTabSz="3017950" rtl="0" eaLnBrk="1" latinLnBrk="0" hangingPunct="1">
      <a:defRPr sz="3960" kern="1200">
        <a:solidFill>
          <a:schemeClr val="tx1"/>
        </a:solidFill>
        <a:latin typeface="+mn-lt"/>
        <a:ea typeface="+mn-ea"/>
        <a:cs typeface="+mn-cs"/>
      </a:defRPr>
    </a:lvl4pPr>
    <a:lvl5pPr marL="6035900" algn="l" defTabSz="3017950" rtl="0" eaLnBrk="1" latinLnBrk="0" hangingPunct="1">
      <a:defRPr sz="3960" kern="1200">
        <a:solidFill>
          <a:schemeClr val="tx1"/>
        </a:solidFill>
        <a:latin typeface="+mn-lt"/>
        <a:ea typeface="+mn-ea"/>
        <a:cs typeface="+mn-cs"/>
      </a:defRPr>
    </a:lvl5pPr>
    <a:lvl6pPr marL="7544874" algn="l" defTabSz="3017950" rtl="0" eaLnBrk="1" latinLnBrk="0" hangingPunct="1">
      <a:defRPr sz="3960" kern="1200">
        <a:solidFill>
          <a:schemeClr val="tx1"/>
        </a:solidFill>
        <a:latin typeface="+mn-lt"/>
        <a:ea typeface="+mn-ea"/>
        <a:cs typeface="+mn-cs"/>
      </a:defRPr>
    </a:lvl6pPr>
    <a:lvl7pPr marL="9053849" algn="l" defTabSz="3017950" rtl="0" eaLnBrk="1" latinLnBrk="0" hangingPunct="1">
      <a:defRPr sz="3960" kern="1200">
        <a:solidFill>
          <a:schemeClr val="tx1"/>
        </a:solidFill>
        <a:latin typeface="+mn-lt"/>
        <a:ea typeface="+mn-ea"/>
        <a:cs typeface="+mn-cs"/>
      </a:defRPr>
    </a:lvl7pPr>
    <a:lvl8pPr marL="10562824" algn="l" defTabSz="3017950" rtl="0" eaLnBrk="1" latinLnBrk="0" hangingPunct="1">
      <a:defRPr sz="3960" kern="1200">
        <a:solidFill>
          <a:schemeClr val="tx1"/>
        </a:solidFill>
        <a:latin typeface="+mn-lt"/>
        <a:ea typeface="+mn-ea"/>
        <a:cs typeface="+mn-cs"/>
      </a:defRPr>
    </a:lvl8pPr>
    <a:lvl9pPr marL="12071799" algn="l" defTabSz="3017950" rtl="0" eaLnBrk="1" latinLnBrk="0" hangingPunct="1">
      <a:defRPr sz="396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4713405"/>
            <a:ext cx="18359596" cy="10026815"/>
          </a:xfrm>
        </p:spPr>
        <p:txBody>
          <a:bodyPr anchor="b"/>
          <a:lstStyle>
            <a:lvl1pPr algn="ctr">
              <a:defRPr sz="1417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9941" y="15126892"/>
            <a:ext cx="16199644" cy="6953434"/>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535016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39243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533356"/>
            <a:ext cx="4657398" cy="2440702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968" y="1533356"/>
            <a:ext cx="13702199" cy="2440702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935879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2405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4" name="Título 32">
            <a:extLst>
              <a:ext uri="{FF2B5EF4-FFF2-40B4-BE49-F238E27FC236}">
                <a16:creationId xmlns:a16="http://schemas.microsoft.com/office/drawing/2014/main" id="{9399B815-B6C9-4227-B3B8-62D12E06B4D6}"/>
              </a:ext>
            </a:extLst>
          </p:cNvPr>
          <p:cNvSpPr>
            <a:spLocks noGrp="1"/>
          </p:cNvSpPr>
          <p:nvPr>
            <p:ph type="title"/>
          </p:nvPr>
        </p:nvSpPr>
        <p:spPr>
          <a:xfrm>
            <a:off x="2343031" y="4747256"/>
            <a:ext cx="17020733" cy="1153740"/>
          </a:xfrm>
          <a:prstGeom prst="rect">
            <a:avLst/>
          </a:prstGeom>
        </p:spPr>
        <p:txBody>
          <a:bodyPr>
            <a:normAutofit/>
          </a:bodyPr>
          <a:lstStyle/>
          <a:p>
            <a:pPr algn="ctr"/>
            <a:r>
              <a:rPr lang="es-MX" sz="5334" dirty="0"/>
              <a:t>Título</a:t>
            </a:r>
          </a:p>
        </p:txBody>
      </p:sp>
      <p:sp>
        <p:nvSpPr>
          <p:cNvPr id="5" name="Marcador de contenido 33">
            <a:extLst>
              <a:ext uri="{FF2B5EF4-FFF2-40B4-BE49-F238E27FC236}">
                <a16:creationId xmlns:a16="http://schemas.microsoft.com/office/drawing/2014/main" id="{2255869B-159F-4E06-BACE-1D30F1016099}"/>
              </a:ext>
            </a:extLst>
          </p:cNvPr>
          <p:cNvSpPr>
            <a:spLocks noGrp="1"/>
          </p:cNvSpPr>
          <p:nvPr>
            <p:ph idx="1"/>
          </p:nvPr>
        </p:nvSpPr>
        <p:spPr>
          <a:xfrm>
            <a:off x="85432" y="20367945"/>
            <a:ext cx="14268050" cy="7025181"/>
          </a:xfrm>
          <a:prstGeom prst="rect">
            <a:avLst/>
          </a:prstGeom>
        </p:spPr>
        <p:txBody>
          <a:bodyPr/>
          <a:lstStyle/>
          <a:p>
            <a:endParaRPr lang="es-MX" dirty="0"/>
          </a:p>
        </p:txBody>
      </p:sp>
      <p:sp>
        <p:nvSpPr>
          <p:cNvPr id="6" name="Rectángulo 5">
            <a:extLst>
              <a:ext uri="{FF2B5EF4-FFF2-40B4-BE49-F238E27FC236}">
                <a16:creationId xmlns:a16="http://schemas.microsoft.com/office/drawing/2014/main" id="{1AF0CFAE-268D-4FA2-907B-D774B0198082}"/>
              </a:ext>
            </a:extLst>
          </p:cNvPr>
          <p:cNvSpPr/>
          <p:nvPr userDrawn="1"/>
        </p:nvSpPr>
        <p:spPr>
          <a:xfrm>
            <a:off x="453481" y="7870391"/>
            <a:ext cx="13900002" cy="1046440"/>
          </a:xfrm>
          <a:prstGeom prst="rect">
            <a:avLst/>
          </a:prstGeom>
          <a:noFill/>
        </p:spPr>
        <p:txBody>
          <a:bodyPr wrap="square" lIns="60960" tIns="30480" rIns="60960" bIns="30480">
            <a:spAutoFit/>
          </a:bodyPr>
          <a:lstStyle/>
          <a:p>
            <a:pPr algn="ctr"/>
            <a:r>
              <a:rPr lang="es-ES" sz="6400" dirty="0">
                <a:ln w="0">
                  <a:noFill/>
                </a:ln>
                <a:solidFill>
                  <a:sysClr val="windowText" lastClr="000000"/>
                </a:solidFill>
                <a:effectLst/>
              </a:rPr>
              <a:t>I. Antecedentes y justificación del Estudio</a:t>
            </a:r>
          </a:p>
        </p:txBody>
      </p:sp>
      <p:sp>
        <p:nvSpPr>
          <p:cNvPr id="7" name="Rectángulo 6">
            <a:extLst>
              <a:ext uri="{FF2B5EF4-FFF2-40B4-BE49-F238E27FC236}">
                <a16:creationId xmlns:a16="http://schemas.microsoft.com/office/drawing/2014/main" id="{4BC9F5D5-606E-47E5-9D6D-1EF894278452}"/>
              </a:ext>
            </a:extLst>
          </p:cNvPr>
          <p:cNvSpPr/>
          <p:nvPr userDrawn="1"/>
        </p:nvSpPr>
        <p:spPr>
          <a:xfrm>
            <a:off x="453480" y="12333947"/>
            <a:ext cx="7584043" cy="1046440"/>
          </a:xfrm>
          <a:prstGeom prst="rect">
            <a:avLst/>
          </a:prstGeom>
          <a:noFill/>
        </p:spPr>
        <p:txBody>
          <a:bodyPr wrap="square" lIns="60960" tIns="30480" rIns="60960" bIns="30480">
            <a:spAutoFit/>
          </a:bodyPr>
          <a:lstStyle/>
          <a:p>
            <a:pPr algn="ctr"/>
            <a:r>
              <a:rPr lang="es-ES" sz="6400" dirty="0">
                <a:ln w="0">
                  <a:noFill/>
                </a:ln>
                <a:solidFill>
                  <a:sysClr val="windowText" lastClr="000000"/>
                </a:solidFill>
                <a:effectLst/>
              </a:rPr>
              <a:t>II. Objetivo | Hipótesis</a:t>
            </a:r>
          </a:p>
        </p:txBody>
      </p:sp>
      <p:sp>
        <p:nvSpPr>
          <p:cNvPr id="8" name="Rectángulo 7">
            <a:extLst>
              <a:ext uri="{FF2B5EF4-FFF2-40B4-BE49-F238E27FC236}">
                <a16:creationId xmlns:a16="http://schemas.microsoft.com/office/drawing/2014/main" id="{7B9CD9A4-A886-4FDC-96B3-D8FAD130F9AC}"/>
              </a:ext>
            </a:extLst>
          </p:cNvPr>
          <p:cNvSpPr/>
          <p:nvPr userDrawn="1"/>
        </p:nvSpPr>
        <p:spPr>
          <a:xfrm>
            <a:off x="453481" y="15404897"/>
            <a:ext cx="5397375" cy="1046440"/>
          </a:xfrm>
          <a:prstGeom prst="rect">
            <a:avLst/>
          </a:prstGeom>
          <a:noFill/>
        </p:spPr>
        <p:txBody>
          <a:bodyPr wrap="square" lIns="60960" tIns="30480" rIns="60960" bIns="30480">
            <a:spAutoFit/>
          </a:bodyPr>
          <a:lstStyle/>
          <a:p>
            <a:pPr algn="ctr"/>
            <a:r>
              <a:rPr lang="es-ES" sz="6400" dirty="0">
                <a:ln w="0">
                  <a:noFill/>
                </a:ln>
                <a:solidFill>
                  <a:sysClr val="windowText" lastClr="000000"/>
                </a:solidFill>
                <a:effectLst/>
              </a:rPr>
              <a:t>III. Metodología</a:t>
            </a:r>
          </a:p>
        </p:txBody>
      </p:sp>
      <p:sp>
        <p:nvSpPr>
          <p:cNvPr id="9" name="Rectángulo 8">
            <a:extLst>
              <a:ext uri="{FF2B5EF4-FFF2-40B4-BE49-F238E27FC236}">
                <a16:creationId xmlns:a16="http://schemas.microsoft.com/office/drawing/2014/main" id="{762E5BAD-965B-46B6-B99A-CCA071E5892B}"/>
              </a:ext>
            </a:extLst>
          </p:cNvPr>
          <p:cNvSpPr/>
          <p:nvPr userDrawn="1"/>
        </p:nvSpPr>
        <p:spPr>
          <a:xfrm>
            <a:off x="453481" y="21428009"/>
            <a:ext cx="4730398" cy="1046440"/>
          </a:xfrm>
          <a:prstGeom prst="rect">
            <a:avLst/>
          </a:prstGeom>
          <a:noFill/>
        </p:spPr>
        <p:txBody>
          <a:bodyPr wrap="square" lIns="60960" tIns="30480" rIns="60960" bIns="30480">
            <a:spAutoFit/>
          </a:bodyPr>
          <a:lstStyle/>
          <a:p>
            <a:pPr algn="ctr"/>
            <a:r>
              <a:rPr lang="es-ES" sz="6400" dirty="0">
                <a:ln w="0">
                  <a:noFill/>
                </a:ln>
                <a:solidFill>
                  <a:sysClr val="windowText" lastClr="000000"/>
                </a:solidFill>
                <a:effectLst/>
              </a:rPr>
              <a:t>IV. Resultados</a:t>
            </a:r>
          </a:p>
        </p:txBody>
      </p:sp>
      <p:sp>
        <p:nvSpPr>
          <p:cNvPr id="10" name="Rectángulo 9">
            <a:extLst>
              <a:ext uri="{FF2B5EF4-FFF2-40B4-BE49-F238E27FC236}">
                <a16:creationId xmlns:a16="http://schemas.microsoft.com/office/drawing/2014/main" id="{15F02339-9D14-4B22-AC34-494651E671B4}"/>
              </a:ext>
            </a:extLst>
          </p:cNvPr>
          <p:cNvSpPr/>
          <p:nvPr userDrawn="1"/>
        </p:nvSpPr>
        <p:spPr>
          <a:xfrm>
            <a:off x="17805975" y="24215445"/>
            <a:ext cx="9188755" cy="1046440"/>
          </a:xfrm>
          <a:prstGeom prst="rect">
            <a:avLst/>
          </a:prstGeom>
          <a:noFill/>
        </p:spPr>
        <p:txBody>
          <a:bodyPr wrap="square" lIns="60960" tIns="30480" rIns="60960" bIns="30480">
            <a:spAutoFit/>
          </a:bodyPr>
          <a:lstStyle/>
          <a:p>
            <a:pPr algn="ctr"/>
            <a:r>
              <a:rPr lang="es-ES" sz="6400" dirty="0">
                <a:ln w="0">
                  <a:noFill/>
                </a:ln>
                <a:solidFill>
                  <a:sysClr val="windowText" lastClr="000000"/>
                </a:solidFill>
                <a:effectLst/>
              </a:rPr>
              <a:t>V. Discusión | Conclusiones</a:t>
            </a:r>
          </a:p>
        </p:txBody>
      </p:sp>
      <p:sp>
        <p:nvSpPr>
          <p:cNvPr id="11" name="Rectángulo 10">
            <a:extLst>
              <a:ext uri="{FF2B5EF4-FFF2-40B4-BE49-F238E27FC236}">
                <a16:creationId xmlns:a16="http://schemas.microsoft.com/office/drawing/2014/main" id="{F6D1E4B9-120F-409B-A361-6D003B2DC54E}"/>
              </a:ext>
            </a:extLst>
          </p:cNvPr>
          <p:cNvSpPr/>
          <p:nvPr userDrawn="1"/>
        </p:nvSpPr>
        <p:spPr>
          <a:xfrm>
            <a:off x="1608504" y="8927254"/>
            <a:ext cx="19333048" cy="3145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2133" dirty="0" err="1"/>
              <a:t>Lorem</a:t>
            </a:r>
            <a:r>
              <a:rPr lang="es-MX" sz="2133" dirty="0"/>
              <a:t> </a:t>
            </a:r>
            <a:r>
              <a:rPr lang="es-MX" sz="2133" dirty="0" err="1"/>
              <a:t>ipsum</a:t>
            </a:r>
            <a:r>
              <a:rPr lang="es-MX" sz="2133" dirty="0"/>
              <a:t> dolor </a:t>
            </a:r>
            <a:r>
              <a:rPr lang="es-MX" sz="2133" dirty="0" err="1"/>
              <a:t>sit</a:t>
            </a:r>
            <a:r>
              <a:rPr lang="es-MX" sz="2133" dirty="0"/>
              <a:t> </a:t>
            </a:r>
            <a:r>
              <a:rPr lang="es-MX" sz="2133" dirty="0" err="1"/>
              <a:t>amet</a:t>
            </a:r>
            <a:r>
              <a:rPr lang="es-MX" sz="2133" dirty="0"/>
              <a:t>, </a:t>
            </a:r>
            <a:r>
              <a:rPr lang="es-MX" sz="2133" dirty="0" err="1"/>
              <a:t>consectetuer</a:t>
            </a:r>
            <a:r>
              <a:rPr lang="es-MX" sz="2133" dirty="0"/>
              <a:t> </a:t>
            </a:r>
            <a:r>
              <a:rPr lang="es-MX" sz="2133" dirty="0" err="1"/>
              <a:t>adipiscing</a:t>
            </a:r>
            <a:r>
              <a:rPr lang="es-MX" sz="2133" dirty="0"/>
              <a:t> </a:t>
            </a:r>
            <a:r>
              <a:rPr lang="es-MX" sz="2133" dirty="0" err="1"/>
              <a:t>elit</a:t>
            </a:r>
            <a:r>
              <a:rPr lang="es-MX" sz="2133" dirty="0"/>
              <a:t>. </a:t>
            </a:r>
            <a:r>
              <a:rPr lang="es-MX" sz="2133" dirty="0" err="1"/>
              <a:t>Aenean</a:t>
            </a:r>
            <a:r>
              <a:rPr lang="es-MX" sz="2133" dirty="0"/>
              <a:t> commodo </a:t>
            </a:r>
            <a:r>
              <a:rPr lang="es-MX" sz="2133" dirty="0" err="1"/>
              <a:t>ligula</a:t>
            </a:r>
            <a:r>
              <a:rPr lang="es-MX" sz="2133" dirty="0"/>
              <a:t> </a:t>
            </a:r>
            <a:r>
              <a:rPr lang="es-MX" sz="2133" dirty="0" err="1"/>
              <a:t>eget</a:t>
            </a:r>
            <a:r>
              <a:rPr lang="es-MX" sz="2133" dirty="0"/>
              <a:t> dolor. </a:t>
            </a:r>
            <a:r>
              <a:rPr lang="es-MX" sz="2133" dirty="0" err="1"/>
              <a:t>Aenean</a:t>
            </a:r>
            <a:r>
              <a:rPr lang="es-MX" sz="2133" dirty="0"/>
              <a:t> </a:t>
            </a:r>
            <a:r>
              <a:rPr lang="es-MX" sz="2133" dirty="0" err="1"/>
              <a:t>massa</a:t>
            </a:r>
            <a:r>
              <a:rPr lang="es-MX" sz="2133" dirty="0"/>
              <a:t>. Cum </a:t>
            </a:r>
            <a:r>
              <a:rPr lang="es-MX" sz="2133" dirty="0" err="1"/>
              <a:t>sociis</a:t>
            </a:r>
            <a:r>
              <a:rPr lang="es-MX" sz="2133" dirty="0"/>
              <a:t> </a:t>
            </a:r>
            <a:r>
              <a:rPr lang="es-MX" sz="2133" dirty="0" err="1"/>
              <a:t>natoque</a:t>
            </a:r>
            <a:r>
              <a:rPr lang="es-MX" sz="2133" dirty="0"/>
              <a:t> </a:t>
            </a:r>
            <a:r>
              <a:rPr lang="es-MX" sz="2133" dirty="0" err="1"/>
              <a:t>penatibus</a:t>
            </a:r>
            <a:r>
              <a:rPr lang="es-MX" sz="2133" dirty="0"/>
              <a:t> et </a:t>
            </a:r>
            <a:r>
              <a:rPr lang="es-MX" sz="2133" dirty="0" err="1"/>
              <a:t>magnis</a:t>
            </a:r>
            <a:r>
              <a:rPr lang="es-MX" sz="2133" dirty="0"/>
              <a:t> </a:t>
            </a:r>
            <a:r>
              <a:rPr lang="es-MX" sz="2133" dirty="0" err="1"/>
              <a:t>dis</a:t>
            </a:r>
            <a:r>
              <a:rPr lang="es-MX" sz="2133" dirty="0"/>
              <a:t> </a:t>
            </a:r>
            <a:r>
              <a:rPr lang="es-MX" sz="2133" dirty="0" err="1"/>
              <a:t>parturient</a:t>
            </a:r>
            <a:r>
              <a:rPr lang="es-MX" sz="2133" dirty="0"/>
              <a:t> montes, </a:t>
            </a:r>
            <a:r>
              <a:rPr lang="es-MX" sz="2133" dirty="0" err="1"/>
              <a:t>nascetur</a:t>
            </a:r>
            <a:r>
              <a:rPr lang="es-MX" sz="2133" dirty="0"/>
              <a:t> </a:t>
            </a:r>
            <a:r>
              <a:rPr lang="es-MX" sz="2133" dirty="0" err="1"/>
              <a:t>ridiculus</a:t>
            </a:r>
            <a:r>
              <a:rPr lang="es-MX" sz="2133" dirty="0"/>
              <a:t> mus. </a:t>
            </a:r>
            <a:r>
              <a:rPr lang="es-MX" sz="2133" dirty="0" err="1"/>
              <a:t>Donec</a:t>
            </a:r>
            <a:r>
              <a:rPr lang="es-MX" sz="2133" dirty="0"/>
              <a:t> </a:t>
            </a:r>
            <a:r>
              <a:rPr lang="es-MX" sz="2133" dirty="0" err="1"/>
              <a:t>quam</a:t>
            </a:r>
            <a:r>
              <a:rPr lang="es-MX" sz="2133" dirty="0"/>
              <a:t> </a:t>
            </a:r>
            <a:r>
              <a:rPr lang="es-MX" sz="2133" dirty="0" err="1"/>
              <a:t>felis</a:t>
            </a:r>
            <a:r>
              <a:rPr lang="es-MX" sz="2133" dirty="0"/>
              <a:t>, </a:t>
            </a:r>
            <a:r>
              <a:rPr lang="es-MX" sz="2133" dirty="0" err="1"/>
              <a:t>ultricies</a:t>
            </a:r>
            <a:r>
              <a:rPr lang="es-MX" sz="2133" dirty="0"/>
              <a:t> </a:t>
            </a:r>
            <a:r>
              <a:rPr lang="es-MX" sz="2133" dirty="0" err="1"/>
              <a:t>nec</a:t>
            </a:r>
            <a:r>
              <a:rPr lang="es-MX" sz="2133" dirty="0"/>
              <a:t>, </a:t>
            </a:r>
            <a:r>
              <a:rPr lang="es-MX" sz="2133" dirty="0" err="1"/>
              <a:t>pellentesque</a:t>
            </a:r>
            <a:r>
              <a:rPr lang="es-MX" sz="2133" dirty="0"/>
              <a:t> </a:t>
            </a:r>
            <a:r>
              <a:rPr lang="es-MX" sz="2133" dirty="0" err="1"/>
              <a:t>eu</a:t>
            </a:r>
            <a:r>
              <a:rPr lang="es-MX" sz="2133" dirty="0"/>
              <a:t>, </a:t>
            </a:r>
            <a:r>
              <a:rPr lang="es-MX" sz="2133" dirty="0" err="1"/>
              <a:t>pretium</a:t>
            </a:r>
            <a:r>
              <a:rPr lang="es-MX" sz="2133" dirty="0"/>
              <a:t> </a:t>
            </a:r>
            <a:r>
              <a:rPr lang="es-MX" sz="2133" dirty="0" err="1"/>
              <a:t>quis</a:t>
            </a:r>
            <a:r>
              <a:rPr lang="es-MX" sz="2133" dirty="0"/>
              <a:t>, </a:t>
            </a:r>
            <a:r>
              <a:rPr lang="es-MX" sz="2133" dirty="0" err="1"/>
              <a:t>sem</a:t>
            </a:r>
            <a:r>
              <a:rPr lang="es-MX" sz="2133" dirty="0"/>
              <a:t>. </a:t>
            </a:r>
            <a:r>
              <a:rPr lang="es-MX" sz="2133" dirty="0" err="1"/>
              <a:t>Nulla</a:t>
            </a:r>
            <a:r>
              <a:rPr lang="es-MX" sz="2133" dirty="0"/>
              <a:t> </a:t>
            </a:r>
            <a:r>
              <a:rPr lang="es-MX" sz="2133" dirty="0" err="1"/>
              <a:t>consequat</a:t>
            </a:r>
            <a:r>
              <a:rPr lang="es-MX" sz="2133" dirty="0"/>
              <a:t> </a:t>
            </a:r>
            <a:r>
              <a:rPr lang="es-MX" sz="2133" dirty="0" err="1"/>
              <a:t>massa</a:t>
            </a:r>
            <a:r>
              <a:rPr lang="es-MX" sz="2133" dirty="0"/>
              <a:t> </a:t>
            </a:r>
            <a:r>
              <a:rPr lang="es-MX" sz="2133" dirty="0" err="1"/>
              <a:t>quis</a:t>
            </a:r>
            <a:r>
              <a:rPr lang="es-MX" sz="2133" dirty="0"/>
              <a:t> </a:t>
            </a:r>
            <a:r>
              <a:rPr lang="es-MX" sz="2133" dirty="0" err="1"/>
              <a:t>enim</a:t>
            </a:r>
            <a:r>
              <a:rPr lang="es-MX" sz="2133" dirty="0"/>
              <a:t>. </a:t>
            </a:r>
            <a:r>
              <a:rPr lang="es-MX" sz="2133" dirty="0" err="1"/>
              <a:t>Donec</a:t>
            </a:r>
            <a:r>
              <a:rPr lang="es-MX" sz="2133" dirty="0"/>
              <a:t> </a:t>
            </a:r>
            <a:r>
              <a:rPr lang="es-MX" sz="2133" dirty="0" err="1"/>
              <a:t>pede</a:t>
            </a:r>
            <a:r>
              <a:rPr lang="es-MX" sz="2133" dirty="0"/>
              <a:t> justo, </a:t>
            </a:r>
            <a:r>
              <a:rPr lang="es-MX" sz="2133" dirty="0" err="1"/>
              <a:t>fringilla</a:t>
            </a:r>
            <a:r>
              <a:rPr lang="es-MX" sz="2133" dirty="0"/>
              <a:t> </a:t>
            </a:r>
            <a:r>
              <a:rPr lang="es-MX" sz="2133" dirty="0" err="1"/>
              <a:t>vel</a:t>
            </a:r>
            <a:r>
              <a:rPr lang="es-MX" sz="2133" dirty="0"/>
              <a:t>, </a:t>
            </a:r>
            <a:r>
              <a:rPr lang="es-MX" sz="2133" dirty="0" err="1"/>
              <a:t>aliquet</a:t>
            </a:r>
            <a:r>
              <a:rPr lang="es-MX" sz="2133" dirty="0"/>
              <a:t> </a:t>
            </a:r>
            <a:r>
              <a:rPr lang="es-MX" sz="2133" dirty="0" err="1"/>
              <a:t>nec</a:t>
            </a:r>
            <a:r>
              <a:rPr lang="es-MX" sz="2133" dirty="0"/>
              <a:t>, </a:t>
            </a:r>
            <a:r>
              <a:rPr lang="es-MX" sz="2133" dirty="0" err="1"/>
              <a:t>vulputate</a:t>
            </a:r>
            <a:r>
              <a:rPr lang="es-MX" sz="2133" dirty="0"/>
              <a:t> </a:t>
            </a:r>
            <a:r>
              <a:rPr lang="es-MX" sz="2133" dirty="0" err="1"/>
              <a:t>eget</a:t>
            </a:r>
            <a:r>
              <a:rPr lang="es-MX" sz="2133" dirty="0"/>
              <a:t>, </a:t>
            </a:r>
            <a:r>
              <a:rPr lang="es-MX" sz="2133" dirty="0" err="1"/>
              <a:t>arcu</a:t>
            </a:r>
            <a:r>
              <a:rPr lang="es-MX" sz="2133" dirty="0"/>
              <a:t>. In </a:t>
            </a:r>
            <a:r>
              <a:rPr lang="es-MX" sz="2133" dirty="0" err="1"/>
              <a:t>enim</a:t>
            </a:r>
            <a:r>
              <a:rPr lang="es-MX" sz="2133" dirty="0"/>
              <a:t> justo, </a:t>
            </a:r>
            <a:r>
              <a:rPr lang="es-MX" sz="2133" dirty="0" err="1"/>
              <a:t>rhoncus</a:t>
            </a:r>
            <a:r>
              <a:rPr lang="es-MX" sz="2133" dirty="0"/>
              <a:t> ut, </a:t>
            </a:r>
            <a:r>
              <a:rPr lang="es-MX" sz="2133" dirty="0" err="1"/>
              <a:t>imperdiet</a:t>
            </a:r>
            <a:r>
              <a:rPr lang="es-MX" sz="2133" dirty="0"/>
              <a:t> a, </a:t>
            </a:r>
            <a:r>
              <a:rPr lang="es-MX" sz="2133" dirty="0" err="1"/>
              <a:t>venenatis</a:t>
            </a:r>
            <a:r>
              <a:rPr lang="es-MX" sz="2133" dirty="0"/>
              <a:t> vitae, justo. </a:t>
            </a:r>
            <a:r>
              <a:rPr lang="es-MX" sz="2133" dirty="0" err="1"/>
              <a:t>Nullam</a:t>
            </a:r>
            <a:r>
              <a:rPr lang="es-MX" sz="2133" dirty="0"/>
              <a:t> </a:t>
            </a:r>
            <a:r>
              <a:rPr lang="es-MX" sz="2133" dirty="0" err="1"/>
              <a:t>dictum</a:t>
            </a:r>
            <a:r>
              <a:rPr lang="es-MX" sz="2133" dirty="0"/>
              <a:t> </a:t>
            </a:r>
            <a:r>
              <a:rPr lang="es-MX" sz="2133" dirty="0" err="1"/>
              <a:t>felis</a:t>
            </a:r>
            <a:r>
              <a:rPr lang="es-MX" sz="2133" dirty="0"/>
              <a:t> </a:t>
            </a:r>
            <a:r>
              <a:rPr lang="es-MX" sz="2133" dirty="0" err="1"/>
              <a:t>eu</a:t>
            </a:r>
            <a:r>
              <a:rPr lang="es-MX" sz="2133" dirty="0"/>
              <a:t> </a:t>
            </a:r>
            <a:r>
              <a:rPr lang="es-MX" sz="2133" dirty="0" err="1"/>
              <a:t>pede</a:t>
            </a:r>
            <a:r>
              <a:rPr lang="es-MX" sz="2133" dirty="0"/>
              <a:t> </a:t>
            </a:r>
            <a:r>
              <a:rPr lang="es-MX" sz="2133" dirty="0" err="1"/>
              <a:t>mollis</a:t>
            </a:r>
            <a:r>
              <a:rPr lang="es-MX" sz="2133" dirty="0"/>
              <a:t> </a:t>
            </a:r>
            <a:r>
              <a:rPr lang="es-MX" sz="2133" dirty="0" err="1"/>
              <a:t>pretium</a:t>
            </a:r>
            <a:r>
              <a:rPr lang="es-MX" sz="2133" dirty="0"/>
              <a:t>. </a:t>
            </a:r>
            <a:r>
              <a:rPr lang="es-MX" sz="2133" dirty="0" err="1"/>
              <a:t>Integer</a:t>
            </a:r>
            <a:r>
              <a:rPr lang="es-MX" sz="2133" dirty="0"/>
              <a:t> </a:t>
            </a:r>
            <a:r>
              <a:rPr lang="es-MX" sz="2133" dirty="0" err="1"/>
              <a:t>tincidunt</a:t>
            </a:r>
            <a:r>
              <a:rPr lang="es-MX" sz="2133" dirty="0"/>
              <a:t>. </a:t>
            </a:r>
            <a:r>
              <a:rPr lang="es-MX" sz="2133" dirty="0" err="1"/>
              <a:t>Cras</a:t>
            </a:r>
            <a:r>
              <a:rPr lang="es-MX" sz="2133" dirty="0"/>
              <a:t> </a:t>
            </a:r>
            <a:r>
              <a:rPr lang="es-MX" sz="2133" dirty="0" err="1"/>
              <a:t>dapibus</a:t>
            </a:r>
            <a:r>
              <a:rPr lang="es-MX" sz="2133" dirty="0"/>
              <a:t>. </a:t>
            </a:r>
            <a:r>
              <a:rPr lang="es-MX" sz="2133" dirty="0" err="1"/>
              <a:t>Vivamus</a:t>
            </a:r>
            <a:r>
              <a:rPr lang="es-MX" sz="2133" dirty="0"/>
              <a:t> </a:t>
            </a:r>
            <a:r>
              <a:rPr lang="es-MX" sz="2133" dirty="0" err="1"/>
              <a:t>elementum</a:t>
            </a:r>
            <a:r>
              <a:rPr lang="es-MX" sz="2133" dirty="0"/>
              <a:t> </a:t>
            </a:r>
            <a:r>
              <a:rPr lang="es-MX" sz="2133" dirty="0" err="1"/>
              <a:t>semper</a:t>
            </a:r>
            <a:r>
              <a:rPr lang="es-MX" sz="2133" dirty="0"/>
              <a:t> </a:t>
            </a:r>
            <a:r>
              <a:rPr lang="es-MX" sz="2133" dirty="0" err="1"/>
              <a:t>nisi</a:t>
            </a:r>
            <a:r>
              <a:rPr lang="es-MX" sz="2133" dirty="0"/>
              <a:t>. </a:t>
            </a:r>
            <a:r>
              <a:rPr lang="es-MX" sz="2133" dirty="0" err="1"/>
              <a:t>Aenean</a:t>
            </a:r>
            <a:r>
              <a:rPr lang="es-MX" sz="2133" dirty="0"/>
              <a:t> </a:t>
            </a:r>
            <a:r>
              <a:rPr lang="es-MX" sz="2133" dirty="0" err="1"/>
              <a:t>vulputate</a:t>
            </a:r>
            <a:r>
              <a:rPr lang="es-MX" sz="2133" dirty="0"/>
              <a:t> </a:t>
            </a:r>
            <a:r>
              <a:rPr lang="es-MX" sz="2133" dirty="0" err="1"/>
              <a:t>eleifend</a:t>
            </a:r>
            <a:r>
              <a:rPr lang="es-MX" sz="2133" dirty="0"/>
              <a:t> </a:t>
            </a:r>
            <a:r>
              <a:rPr lang="es-MX" sz="2133" dirty="0" err="1"/>
              <a:t>tellus</a:t>
            </a:r>
            <a:r>
              <a:rPr lang="es-MX" sz="2133" dirty="0"/>
              <a:t>. </a:t>
            </a:r>
            <a:r>
              <a:rPr lang="es-MX" sz="2133" dirty="0" err="1"/>
              <a:t>Aenean</a:t>
            </a:r>
            <a:r>
              <a:rPr lang="es-MX" sz="2133" dirty="0"/>
              <a:t> leo </a:t>
            </a:r>
            <a:r>
              <a:rPr lang="es-MX" sz="2133" dirty="0" err="1"/>
              <a:t>ligula</a:t>
            </a:r>
            <a:r>
              <a:rPr lang="es-MX" sz="2133" dirty="0"/>
              <a:t>, </a:t>
            </a:r>
            <a:r>
              <a:rPr lang="es-MX" sz="2133" dirty="0" err="1"/>
              <a:t>porttitor</a:t>
            </a:r>
            <a:r>
              <a:rPr lang="es-MX" sz="2133" dirty="0"/>
              <a:t> </a:t>
            </a:r>
            <a:r>
              <a:rPr lang="es-MX" sz="2133" dirty="0" err="1"/>
              <a:t>eu</a:t>
            </a:r>
            <a:r>
              <a:rPr lang="es-MX" sz="2133" dirty="0"/>
              <a:t>, </a:t>
            </a:r>
            <a:r>
              <a:rPr lang="es-MX" sz="2133" dirty="0" err="1"/>
              <a:t>consequat</a:t>
            </a:r>
            <a:r>
              <a:rPr lang="es-MX" sz="2133" dirty="0"/>
              <a:t> vitae, </a:t>
            </a:r>
            <a:r>
              <a:rPr lang="es-MX" sz="2133" dirty="0" err="1"/>
              <a:t>eleifend</a:t>
            </a:r>
            <a:r>
              <a:rPr lang="es-MX" sz="2133" dirty="0"/>
              <a:t> ac, </a:t>
            </a:r>
            <a:r>
              <a:rPr lang="es-MX" sz="2133" dirty="0" err="1"/>
              <a:t>enim</a:t>
            </a:r>
            <a:r>
              <a:rPr lang="es-MX" sz="2133" dirty="0"/>
              <a:t>. </a:t>
            </a:r>
            <a:r>
              <a:rPr lang="es-MX" sz="2133" dirty="0" err="1"/>
              <a:t>Aliquam</a:t>
            </a:r>
            <a:r>
              <a:rPr lang="es-MX" sz="2133" dirty="0"/>
              <a:t> </a:t>
            </a:r>
            <a:r>
              <a:rPr lang="es-MX" sz="2133" dirty="0" err="1"/>
              <a:t>lorem</a:t>
            </a:r>
            <a:r>
              <a:rPr lang="es-MX" sz="2133" dirty="0"/>
              <a:t> ante, </a:t>
            </a:r>
            <a:r>
              <a:rPr lang="es-MX" sz="2133" dirty="0" err="1"/>
              <a:t>dapibus</a:t>
            </a:r>
            <a:r>
              <a:rPr lang="es-MX" sz="2133" dirty="0"/>
              <a:t> in, </a:t>
            </a:r>
            <a:r>
              <a:rPr lang="es-MX" sz="2133" dirty="0" err="1"/>
              <a:t>viverra</a:t>
            </a:r>
            <a:r>
              <a:rPr lang="es-MX" sz="2133" dirty="0"/>
              <a:t> </a:t>
            </a:r>
            <a:r>
              <a:rPr lang="es-MX" sz="2133" dirty="0" err="1"/>
              <a:t>quis</a:t>
            </a:r>
            <a:r>
              <a:rPr lang="es-MX" sz="2133" dirty="0"/>
              <a:t>, </a:t>
            </a:r>
            <a:r>
              <a:rPr lang="es-MX" sz="2133" dirty="0" err="1"/>
              <a:t>feugiat</a:t>
            </a:r>
            <a:r>
              <a:rPr lang="es-MX" sz="2133" dirty="0"/>
              <a:t> a, </a:t>
            </a:r>
            <a:r>
              <a:rPr lang="es-MX" sz="2133" dirty="0" err="1"/>
              <a:t>tellus</a:t>
            </a:r>
            <a:r>
              <a:rPr lang="es-MX" sz="2133" dirty="0"/>
              <a:t>. </a:t>
            </a:r>
            <a:r>
              <a:rPr lang="es-MX" sz="2133" dirty="0" err="1"/>
              <a:t>Phasellus</a:t>
            </a:r>
            <a:r>
              <a:rPr lang="es-MX" sz="2133" dirty="0"/>
              <a:t> </a:t>
            </a:r>
            <a:r>
              <a:rPr lang="es-MX" sz="2133" dirty="0" err="1"/>
              <a:t>viverra</a:t>
            </a:r>
            <a:r>
              <a:rPr lang="es-MX" sz="2133" dirty="0"/>
              <a:t> </a:t>
            </a:r>
            <a:r>
              <a:rPr lang="es-MX" sz="2133" dirty="0" err="1"/>
              <a:t>nulla</a:t>
            </a:r>
            <a:r>
              <a:rPr lang="es-MX" sz="2133" dirty="0"/>
              <a:t> ut </a:t>
            </a:r>
            <a:r>
              <a:rPr lang="es-MX" sz="2133" dirty="0" err="1"/>
              <a:t>metus</a:t>
            </a:r>
            <a:r>
              <a:rPr lang="es-MX" sz="2133" dirty="0"/>
              <a:t> </a:t>
            </a:r>
            <a:r>
              <a:rPr lang="es-MX" sz="2133" dirty="0" err="1"/>
              <a:t>varius</a:t>
            </a:r>
            <a:r>
              <a:rPr lang="es-MX" sz="2133" dirty="0"/>
              <a:t> </a:t>
            </a:r>
            <a:r>
              <a:rPr lang="es-MX" sz="2133" dirty="0" err="1"/>
              <a:t>laoreet</a:t>
            </a:r>
            <a:r>
              <a:rPr lang="es-MX" sz="2133" dirty="0"/>
              <a:t>. . </a:t>
            </a:r>
            <a:r>
              <a:rPr lang="es-MX" sz="2133" dirty="0" err="1"/>
              <a:t>Lorem</a:t>
            </a:r>
            <a:r>
              <a:rPr lang="es-MX" sz="2133" dirty="0"/>
              <a:t> </a:t>
            </a:r>
            <a:r>
              <a:rPr lang="es-MX" sz="2133" dirty="0" err="1"/>
              <a:t>ipsum</a:t>
            </a:r>
            <a:r>
              <a:rPr lang="es-MX" sz="2133" dirty="0"/>
              <a:t> dolor </a:t>
            </a:r>
            <a:r>
              <a:rPr lang="es-MX" sz="2133" dirty="0" err="1"/>
              <a:t>sit</a:t>
            </a:r>
            <a:r>
              <a:rPr lang="es-MX" sz="2133" dirty="0"/>
              <a:t> </a:t>
            </a:r>
            <a:r>
              <a:rPr lang="es-MX" sz="2133" dirty="0" err="1"/>
              <a:t>amet</a:t>
            </a:r>
            <a:r>
              <a:rPr lang="es-MX" sz="2133" dirty="0"/>
              <a:t>, </a:t>
            </a:r>
            <a:r>
              <a:rPr lang="es-MX" sz="2133" dirty="0" err="1"/>
              <a:t>consectetuer</a:t>
            </a:r>
            <a:r>
              <a:rPr lang="es-MX" sz="2133" dirty="0"/>
              <a:t> </a:t>
            </a:r>
            <a:r>
              <a:rPr lang="es-MX" sz="2133" dirty="0" err="1"/>
              <a:t>adipiscing</a:t>
            </a:r>
            <a:r>
              <a:rPr lang="es-MX" sz="2133" dirty="0"/>
              <a:t> </a:t>
            </a:r>
            <a:r>
              <a:rPr lang="es-MX" sz="2133" dirty="0" err="1"/>
              <a:t>elit</a:t>
            </a:r>
            <a:r>
              <a:rPr lang="es-MX" sz="2133" dirty="0"/>
              <a:t>. </a:t>
            </a:r>
            <a:r>
              <a:rPr lang="es-MX" sz="2133" dirty="0" err="1"/>
              <a:t>Aenean</a:t>
            </a:r>
            <a:r>
              <a:rPr lang="es-MX" sz="2133" dirty="0"/>
              <a:t> commodo </a:t>
            </a:r>
            <a:r>
              <a:rPr lang="es-MX" sz="2133" dirty="0" err="1"/>
              <a:t>ligula</a:t>
            </a:r>
            <a:r>
              <a:rPr lang="es-MX" sz="2133" dirty="0"/>
              <a:t> </a:t>
            </a:r>
            <a:r>
              <a:rPr lang="es-MX" sz="2133" dirty="0" err="1"/>
              <a:t>eget</a:t>
            </a:r>
            <a:r>
              <a:rPr lang="es-MX" sz="2133" dirty="0"/>
              <a:t> dolor. </a:t>
            </a:r>
            <a:r>
              <a:rPr lang="es-MX" sz="2133" dirty="0" err="1"/>
              <a:t>Aenean</a:t>
            </a:r>
            <a:r>
              <a:rPr lang="es-MX" sz="2133" dirty="0"/>
              <a:t> </a:t>
            </a:r>
            <a:r>
              <a:rPr lang="es-MX" sz="2133" dirty="0" err="1"/>
              <a:t>massa</a:t>
            </a:r>
            <a:r>
              <a:rPr lang="es-MX" sz="2133" dirty="0"/>
              <a:t>. Cum </a:t>
            </a:r>
            <a:r>
              <a:rPr lang="es-MX" sz="2133" dirty="0" err="1"/>
              <a:t>sociis</a:t>
            </a:r>
            <a:r>
              <a:rPr lang="es-MX" sz="2133" dirty="0"/>
              <a:t> </a:t>
            </a:r>
            <a:r>
              <a:rPr lang="es-MX" sz="2133" dirty="0" err="1"/>
              <a:t>natoque</a:t>
            </a:r>
            <a:r>
              <a:rPr lang="es-MX" sz="2133" dirty="0"/>
              <a:t> </a:t>
            </a:r>
            <a:r>
              <a:rPr lang="es-MX" sz="2133" dirty="0" err="1"/>
              <a:t>penatibus</a:t>
            </a:r>
            <a:r>
              <a:rPr lang="es-MX" sz="2133" dirty="0"/>
              <a:t> et </a:t>
            </a:r>
            <a:r>
              <a:rPr lang="es-MX" sz="2133" dirty="0" err="1"/>
              <a:t>magnis</a:t>
            </a:r>
            <a:r>
              <a:rPr lang="es-MX" sz="2133" dirty="0"/>
              <a:t> </a:t>
            </a:r>
            <a:r>
              <a:rPr lang="es-MX" sz="2133" dirty="0" err="1"/>
              <a:t>dis</a:t>
            </a:r>
            <a:r>
              <a:rPr lang="es-MX" sz="2133" dirty="0"/>
              <a:t> </a:t>
            </a:r>
            <a:r>
              <a:rPr lang="es-MX" sz="2133" dirty="0" err="1"/>
              <a:t>parturient</a:t>
            </a:r>
            <a:r>
              <a:rPr lang="es-MX" sz="2133" dirty="0"/>
              <a:t> montes, </a:t>
            </a:r>
            <a:r>
              <a:rPr lang="es-MX" sz="2133" dirty="0" err="1"/>
              <a:t>nascetur</a:t>
            </a:r>
            <a:r>
              <a:rPr lang="es-MX" sz="2133" dirty="0"/>
              <a:t> </a:t>
            </a:r>
            <a:r>
              <a:rPr lang="es-MX" sz="2133" dirty="0" err="1"/>
              <a:t>ridiculus</a:t>
            </a:r>
            <a:r>
              <a:rPr lang="es-MX" sz="2133" dirty="0"/>
              <a:t> mus. </a:t>
            </a:r>
            <a:r>
              <a:rPr lang="es-MX" sz="2133" dirty="0" err="1"/>
              <a:t>Donec</a:t>
            </a:r>
            <a:r>
              <a:rPr lang="es-MX" sz="2133" dirty="0"/>
              <a:t> </a:t>
            </a:r>
            <a:r>
              <a:rPr lang="es-MX" sz="2133" dirty="0" err="1"/>
              <a:t>quam</a:t>
            </a:r>
            <a:r>
              <a:rPr lang="es-MX" sz="2133" dirty="0"/>
              <a:t> </a:t>
            </a:r>
            <a:r>
              <a:rPr lang="es-MX" sz="2133" dirty="0" err="1"/>
              <a:t>felis</a:t>
            </a:r>
            <a:r>
              <a:rPr lang="es-MX" sz="2133" dirty="0"/>
              <a:t>, </a:t>
            </a:r>
            <a:r>
              <a:rPr lang="es-MX" sz="2133" dirty="0" err="1"/>
              <a:t>ultricies</a:t>
            </a:r>
            <a:r>
              <a:rPr lang="es-MX" sz="2133" dirty="0"/>
              <a:t> </a:t>
            </a:r>
            <a:r>
              <a:rPr lang="es-MX" sz="2133" dirty="0" err="1"/>
              <a:t>nec</a:t>
            </a:r>
            <a:r>
              <a:rPr lang="es-MX" sz="2133" dirty="0"/>
              <a:t>, </a:t>
            </a:r>
            <a:r>
              <a:rPr lang="es-MX" sz="2133" dirty="0" err="1"/>
              <a:t>pellentesque</a:t>
            </a:r>
            <a:r>
              <a:rPr lang="es-MX" sz="2133" dirty="0"/>
              <a:t> </a:t>
            </a:r>
            <a:r>
              <a:rPr lang="es-MX" sz="2133" dirty="0" err="1"/>
              <a:t>eu</a:t>
            </a:r>
            <a:r>
              <a:rPr lang="es-MX" sz="2133" dirty="0"/>
              <a:t>, </a:t>
            </a:r>
            <a:r>
              <a:rPr lang="es-MX" sz="2133" dirty="0" err="1"/>
              <a:t>pretium</a:t>
            </a:r>
            <a:r>
              <a:rPr lang="es-MX" sz="2133" dirty="0"/>
              <a:t> </a:t>
            </a:r>
            <a:r>
              <a:rPr lang="es-MX" sz="2133" dirty="0" err="1"/>
              <a:t>quis</a:t>
            </a:r>
            <a:r>
              <a:rPr lang="es-MX" sz="2133" dirty="0"/>
              <a:t>, </a:t>
            </a:r>
            <a:r>
              <a:rPr lang="es-MX" sz="2133" dirty="0" err="1"/>
              <a:t>sem</a:t>
            </a:r>
            <a:r>
              <a:rPr lang="es-MX" sz="2133" dirty="0"/>
              <a:t>. </a:t>
            </a:r>
            <a:r>
              <a:rPr lang="es-MX" sz="2133" dirty="0" err="1"/>
              <a:t>Nulla</a:t>
            </a:r>
            <a:r>
              <a:rPr lang="es-MX" sz="2133" dirty="0"/>
              <a:t> </a:t>
            </a:r>
            <a:r>
              <a:rPr lang="es-MX" sz="2133" dirty="0" err="1"/>
              <a:t>consequat</a:t>
            </a:r>
            <a:r>
              <a:rPr lang="es-MX" sz="2133" dirty="0"/>
              <a:t> </a:t>
            </a:r>
            <a:r>
              <a:rPr lang="es-MX" sz="2133" dirty="0" err="1"/>
              <a:t>massa</a:t>
            </a:r>
            <a:r>
              <a:rPr lang="es-MX" sz="2133" dirty="0"/>
              <a:t> </a:t>
            </a:r>
            <a:r>
              <a:rPr lang="es-MX" sz="2133" dirty="0" err="1"/>
              <a:t>quis</a:t>
            </a:r>
            <a:r>
              <a:rPr lang="es-MX" sz="2133" dirty="0"/>
              <a:t> </a:t>
            </a:r>
            <a:r>
              <a:rPr lang="es-MX" sz="2133" dirty="0" err="1"/>
              <a:t>enim</a:t>
            </a:r>
            <a:r>
              <a:rPr lang="es-MX" sz="2133" dirty="0"/>
              <a:t>. </a:t>
            </a:r>
            <a:r>
              <a:rPr lang="es-MX" sz="2133" dirty="0" err="1"/>
              <a:t>Donec</a:t>
            </a:r>
            <a:r>
              <a:rPr lang="es-MX" sz="2133" dirty="0"/>
              <a:t> </a:t>
            </a:r>
            <a:r>
              <a:rPr lang="es-MX" sz="2133" dirty="0" err="1"/>
              <a:t>pede</a:t>
            </a:r>
            <a:r>
              <a:rPr lang="es-MX" sz="2133" dirty="0"/>
              <a:t> justo, </a:t>
            </a:r>
            <a:r>
              <a:rPr lang="es-MX" sz="2133" dirty="0" err="1"/>
              <a:t>fringilla</a:t>
            </a:r>
            <a:r>
              <a:rPr lang="es-MX" sz="2133" dirty="0"/>
              <a:t> </a:t>
            </a:r>
            <a:r>
              <a:rPr lang="es-MX" sz="2133" dirty="0" err="1"/>
              <a:t>vel</a:t>
            </a:r>
            <a:r>
              <a:rPr lang="es-MX" sz="2133" dirty="0"/>
              <a:t>, </a:t>
            </a:r>
            <a:r>
              <a:rPr lang="es-MX" sz="2133" dirty="0" err="1"/>
              <a:t>aliquet</a:t>
            </a:r>
            <a:r>
              <a:rPr lang="es-MX" sz="2133" dirty="0"/>
              <a:t> </a:t>
            </a:r>
            <a:r>
              <a:rPr lang="es-MX" sz="2133" dirty="0" err="1"/>
              <a:t>nec</a:t>
            </a:r>
            <a:r>
              <a:rPr lang="es-MX" sz="2133" dirty="0"/>
              <a:t>, </a:t>
            </a:r>
            <a:r>
              <a:rPr lang="es-MX" sz="2133" dirty="0" err="1"/>
              <a:t>vulputate</a:t>
            </a:r>
            <a:r>
              <a:rPr lang="es-MX" sz="2133" dirty="0"/>
              <a:t> </a:t>
            </a:r>
            <a:r>
              <a:rPr lang="es-MX" sz="2133" dirty="0" err="1"/>
              <a:t>eget</a:t>
            </a:r>
            <a:r>
              <a:rPr lang="es-MX" sz="2133" dirty="0"/>
              <a:t>, </a:t>
            </a:r>
            <a:r>
              <a:rPr lang="es-MX" sz="2133" dirty="0" err="1"/>
              <a:t>arcu</a:t>
            </a:r>
            <a:r>
              <a:rPr lang="es-MX" sz="2133" dirty="0"/>
              <a:t>. In </a:t>
            </a:r>
            <a:r>
              <a:rPr lang="es-MX" sz="2133" dirty="0" err="1"/>
              <a:t>enim</a:t>
            </a:r>
            <a:r>
              <a:rPr lang="es-MX" sz="2133" dirty="0"/>
              <a:t> justo, </a:t>
            </a:r>
            <a:r>
              <a:rPr lang="es-MX" sz="2133" dirty="0" err="1"/>
              <a:t>rhoncus</a:t>
            </a:r>
            <a:r>
              <a:rPr lang="es-MX" sz="2133" dirty="0"/>
              <a:t> ut, </a:t>
            </a:r>
            <a:r>
              <a:rPr lang="es-MX" sz="2133" dirty="0" err="1"/>
              <a:t>imperdiet</a:t>
            </a:r>
            <a:r>
              <a:rPr lang="es-MX" sz="2133" dirty="0"/>
              <a:t> a, </a:t>
            </a:r>
            <a:r>
              <a:rPr lang="es-MX" sz="2133" dirty="0" err="1"/>
              <a:t>venenatis</a:t>
            </a:r>
            <a:r>
              <a:rPr lang="es-MX" sz="2133" dirty="0"/>
              <a:t> vitae, justo. </a:t>
            </a:r>
            <a:r>
              <a:rPr lang="es-MX" sz="2133" dirty="0" err="1"/>
              <a:t>Nullam</a:t>
            </a:r>
            <a:r>
              <a:rPr lang="es-MX" sz="2133" dirty="0"/>
              <a:t> </a:t>
            </a:r>
            <a:r>
              <a:rPr lang="es-MX" sz="2133" dirty="0" err="1"/>
              <a:t>dictum</a:t>
            </a:r>
            <a:r>
              <a:rPr lang="es-MX" sz="2133" dirty="0"/>
              <a:t> </a:t>
            </a:r>
            <a:r>
              <a:rPr lang="es-MX" sz="2133" dirty="0" err="1"/>
              <a:t>felis</a:t>
            </a:r>
            <a:r>
              <a:rPr lang="es-MX" sz="2133" dirty="0"/>
              <a:t> </a:t>
            </a:r>
            <a:r>
              <a:rPr lang="es-MX" sz="2133" dirty="0" err="1"/>
              <a:t>eu</a:t>
            </a:r>
            <a:r>
              <a:rPr lang="es-MX" sz="2133" dirty="0"/>
              <a:t> </a:t>
            </a:r>
            <a:r>
              <a:rPr lang="es-MX" sz="2133" dirty="0" err="1"/>
              <a:t>pede</a:t>
            </a:r>
            <a:r>
              <a:rPr lang="es-MX" sz="2133" dirty="0"/>
              <a:t> </a:t>
            </a:r>
            <a:r>
              <a:rPr lang="es-MX" sz="2133" dirty="0" err="1"/>
              <a:t>mollis</a:t>
            </a:r>
            <a:r>
              <a:rPr lang="es-MX" sz="2133" dirty="0"/>
              <a:t> </a:t>
            </a:r>
            <a:r>
              <a:rPr lang="es-MX" sz="2133" dirty="0" err="1"/>
              <a:t>pretium</a:t>
            </a:r>
            <a:r>
              <a:rPr lang="es-MX" sz="2133" dirty="0"/>
              <a:t>. </a:t>
            </a:r>
            <a:r>
              <a:rPr lang="es-MX" sz="2133" dirty="0" err="1"/>
              <a:t>Integer</a:t>
            </a:r>
            <a:r>
              <a:rPr lang="es-MX" sz="2133" dirty="0"/>
              <a:t> </a:t>
            </a:r>
            <a:r>
              <a:rPr lang="es-MX" sz="2133" dirty="0" err="1"/>
              <a:t>tincidunt</a:t>
            </a:r>
            <a:r>
              <a:rPr lang="es-MX" sz="2133" dirty="0"/>
              <a:t>. </a:t>
            </a:r>
            <a:r>
              <a:rPr lang="es-MX" sz="2133" dirty="0" err="1"/>
              <a:t>Cras</a:t>
            </a:r>
            <a:r>
              <a:rPr lang="es-MX" sz="2133" dirty="0"/>
              <a:t> </a:t>
            </a:r>
            <a:r>
              <a:rPr lang="es-MX" sz="2133" dirty="0" err="1"/>
              <a:t>dapibus</a:t>
            </a:r>
            <a:r>
              <a:rPr lang="es-MX" sz="2133" dirty="0"/>
              <a:t>. </a:t>
            </a:r>
            <a:r>
              <a:rPr lang="es-MX" sz="2133" dirty="0" err="1"/>
              <a:t>Vivamus</a:t>
            </a:r>
            <a:r>
              <a:rPr lang="es-MX" sz="2133" dirty="0"/>
              <a:t> </a:t>
            </a:r>
            <a:r>
              <a:rPr lang="es-MX" sz="2133" dirty="0" err="1"/>
              <a:t>elementum</a:t>
            </a:r>
            <a:r>
              <a:rPr lang="es-MX" sz="2133" dirty="0"/>
              <a:t> </a:t>
            </a:r>
            <a:r>
              <a:rPr lang="es-MX" sz="2133" dirty="0" err="1"/>
              <a:t>semper</a:t>
            </a:r>
            <a:r>
              <a:rPr lang="es-MX" sz="2133" dirty="0"/>
              <a:t> </a:t>
            </a:r>
            <a:r>
              <a:rPr lang="es-MX" sz="2133" dirty="0" err="1"/>
              <a:t>nisi</a:t>
            </a:r>
            <a:r>
              <a:rPr lang="es-MX" sz="2133" dirty="0"/>
              <a:t>. </a:t>
            </a:r>
            <a:r>
              <a:rPr lang="es-MX" sz="2133" dirty="0" err="1"/>
              <a:t>Aenean</a:t>
            </a:r>
            <a:r>
              <a:rPr lang="es-MX" sz="2133" dirty="0"/>
              <a:t> </a:t>
            </a:r>
            <a:r>
              <a:rPr lang="es-MX" sz="2133" dirty="0" err="1"/>
              <a:t>vulputate</a:t>
            </a:r>
            <a:r>
              <a:rPr lang="es-MX" sz="2133" dirty="0"/>
              <a:t> </a:t>
            </a:r>
            <a:r>
              <a:rPr lang="es-MX" sz="2133" dirty="0" err="1"/>
              <a:t>eleifend</a:t>
            </a:r>
            <a:r>
              <a:rPr lang="es-MX" sz="2133" dirty="0"/>
              <a:t> </a:t>
            </a:r>
            <a:r>
              <a:rPr lang="es-MX" sz="2133" dirty="0" err="1"/>
              <a:t>tellus</a:t>
            </a:r>
            <a:r>
              <a:rPr lang="es-MX" sz="2133" dirty="0"/>
              <a:t>. </a:t>
            </a:r>
            <a:r>
              <a:rPr lang="es-MX" sz="2133" dirty="0" err="1"/>
              <a:t>Aenean</a:t>
            </a:r>
            <a:r>
              <a:rPr lang="es-MX" sz="2133" dirty="0"/>
              <a:t> leo </a:t>
            </a:r>
            <a:r>
              <a:rPr lang="es-MX" sz="2133" dirty="0" err="1"/>
              <a:t>ligula</a:t>
            </a:r>
            <a:r>
              <a:rPr lang="es-MX" sz="2133" dirty="0"/>
              <a:t>, </a:t>
            </a:r>
          </a:p>
        </p:txBody>
      </p:sp>
      <p:sp>
        <p:nvSpPr>
          <p:cNvPr id="12" name="Rectángulo 11">
            <a:extLst>
              <a:ext uri="{FF2B5EF4-FFF2-40B4-BE49-F238E27FC236}">
                <a16:creationId xmlns:a16="http://schemas.microsoft.com/office/drawing/2014/main" id="{4B1038E8-A6E3-41A1-8E5A-7F4B57E8C9DE}"/>
              </a:ext>
            </a:extLst>
          </p:cNvPr>
          <p:cNvSpPr/>
          <p:nvPr userDrawn="1"/>
        </p:nvSpPr>
        <p:spPr>
          <a:xfrm>
            <a:off x="453481" y="26871245"/>
            <a:ext cx="3001933" cy="800219"/>
          </a:xfrm>
          <a:prstGeom prst="rect">
            <a:avLst/>
          </a:prstGeom>
          <a:noFill/>
        </p:spPr>
        <p:txBody>
          <a:bodyPr wrap="square" lIns="60960" tIns="30480" rIns="60960" bIns="30480">
            <a:spAutoFit/>
          </a:bodyPr>
          <a:lstStyle/>
          <a:p>
            <a:pPr algn="ctr"/>
            <a:r>
              <a:rPr lang="es-ES" sz="4800" dirty="0">
                <a:ln w="0">
                  <a:noFill/>
                </a:ln>
                <a:solidFill>
                  <a:sysClr val="windowText" lastClr="000000"/>
                </a:solidFill>
                <a:effectLst>
                  <a:reflection blurRad="6350" stA="53000" endA="300" endPos="35500" dir="5400000" sy="-90000" algn="bl" rotWithShape="0"/>
                </a:effectLst>
              </a:rPr>
              <a:t>Referencias</a:t>
            </a:r>
            <a:endParaRPr lang="es-ES" sz="6400" dirty="0">
              <a:ln w="0">
                <a:noFill/>
              </a:ln>
              <a:solidFill>
                <a:sysClr val="windowText" lastClr="000000"/>
              </a:solidFill>
              <a:effectLst>
                <a:reflection blurRad="6350" stA="53000" endA="300" endPos="35500" dir="5400000" sy="-90000" algn="bl" rotWithShape="0"/>
              </a:effectLst>
            </a:endParaRPr>
          </a:p>
        </p:txBody>
      </p:sp>
      <p:sp>
        <p:nvSpPr>
          <p:cNvPr id="13" name="Rectángulo 12">
            <a:extLst>
              <a:ext uri="{FF2B5EF4-FFF2-40B4-BE49-F238E27FC236}">
                <a16:creationId xmlns:a16="http://schemas.microsoft.com/office/drawing/2014/main" id="{E5BDFEAC-687B-4B84-994E-06BE3981D9E5}"/>
              </a:ext>
            </a:extLst>
          </p:cNvPr>
          <p:cNvSpPr/>
          <p:nvPr userDrawn="1"/>
        </p:nvSpPr>
        <p:spPr>
          <a:xfrm>
            <a:off x="28063485" y="23249613"/>
            <a:ext cx="3619837" cy="677108"/>
          </a:xfrm>
          <a:prstGeom prst="rect">
            <a:avLst/>
          </a:prstGeom>
          <a:noFill/>
        </p:spPr>
        <p:txBody>
          <a:bodyPr wrap="square" lIns="60960" tIns="30480" rIns="60960" bIns="30480">
            <a:spAutoFit/>
          </a:bodyPr>
          <a:lstStyle/>
          <a:p>
            <a:pPr algn="ctr"/>
            <a:r>
              <a:rPr lang="es-ES" sz="4000" dirty="0">
                <a:ln w="0"/>
                <a:effectLst>
                  <a:outerShdw blurRad="38100" dist="19050" dir="2700000" algn="tl" rotWithShape="0">
                    <a:schemeClr val="dk1">
                      <a:alpha val="40000"/>
                    </a:schemeClr>
                  </a:outerShdw>
                </a:effectLst>
              </a:rPr>
              <a:t>Agradecimientos</a:t>
            </a:r>
            <a:endParaRPr lang="es-ES" sz="5334" dirty="0">
              <a:ln w="0"/>
              <a:effectLst>
                <a:outerShdw blurRad="38100" dist="19050" dir="2700000" algn="tl" rotWithShape="0">
                  <a:schemeClr val="dk1">
                    <a:alpha val="40000"/>
                  </a:schemeClr>
                </a:outerShdw>
              </a:effectLst>
            </a:endParaRPr>
          </a:p>
        </p:txBody>
      </p:sp>
      <p:sp>
        <p:nvSpPr>
          <p:cNvPr id="14" name="Rectángulo 13">
            <a:extLst>
              <a:ext uri="{FF2B5EF4-FFF2-40B4-BE49-F238E27FC236}">
                <a16:creationId xmlns:a16="http://schemas.microsoft.com/office/drawing/2014/main" id="{A1A22968-9214-40D1-AEF7-6E282E328F33}"/>
              </a:ext>
            </a:extLst>
          </p:cNvPr>
          <p:cNvSpPr/>
          <p:nvPr userDrawn="1"/>
        </p:nvSpPr>
        <p:spPr>
          <a:xfrm>
            <a:off x="1608504" y="16451337"/>
            <a:ext cx="19333047" cy="522333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2133" dirty="0" err="1"/>
              <a:t>Lorem</a:t>
            </a:r>
            <a:r>
              <a:rPr lang="es-MX" sz="2133" dirty="0"/>
              <a:t> </a:t>
            </a:r>
            <a:r>
              <a:rPr lang="es-MX" sz="2133" dirty="0" err="1"/>
              <a:t>ipsum</a:t>
            </a:r>
            <a:r>
              <a:rPr lang="es-MX" sz="2133" dirty="0"/>
              <a:t> dolor </a:t>
            </a:r>
            <a:r>
              <a:rPr lang="es-MX" sz="2133" dirty="0" err="1"/>
              <a:t>sit</a:t>
            </a:r>
            <a:r>
              <a:rPr lang="es-MX" sz="2133" dirty="0"/>
              <a:t> </a:t>
            </a:r>
            <a:r>
              <a:rPr lang="es-MX" sz="2133" dirty="0" err="1"/>
              <a:t>amet</a:t>
            </a:r>
            <a:r>
              <a:rPr lang="es-MX" sz="2133" dirty="0"/>
              <a:t>, </a:t>
            </a:r>
            <a:r>
              <a:rPr lang="es-MX" sz="2133" dirty="0" err="1"/>
              <a:t>consectetuer</a:t>
            </a:r>
            <a:r>
              <a:rPr lang="es-MX" sz="2133" dirty="0"/>
              <a:t> </a:t>
            </a:r>
            <a:r>
              <a:rPr lang="es-MX" sz="2133" dirty="0" err="1"/>
              <a:t>adipiscing</a:t>
            </a:r>
            <a:r>
              <a:rPr lang="es-MX" sz="2133" dirty="0"/>
              <a:t> </a:t>
            </a:r>
            <a:r>
              <a:rPr lang="es-MX" sz="2133" dirty="0" err="1"/>
              <a:t>elit</a:t>
            </a:r>
            <a:r>
              <a:rPr lang="es-MX" sz="2133" dirty="0"/>
              <a:t>. </a:t>
            </a:r>
            <a:r>
              <a:rPr lang="es-MX" sz="2133" dirty="0" err="1"/>
              <a:t>Aenean</a:t>
            </a:r>
            <a:r>
              <a:rPr lang="es-MX" sz="2133" dirty="0"/>
              <a:t> commodo </a:t>
            </a:r>
            <a:r>
              <a:rPr lang="es-MX" sz="2133" dirty="0" err="1"/>
              <a:t>ligula</a:t>
            </a:r>
            <a:r>
              <a:rPr lang="es-MX" sz="2133" dirty="0"/>
              <a:t> </a:t>
            </a:r>
            <a:r>
              <a:rPr lang="es-MX" sz="2133" dirty="0" err="1"/>
              <a:t>eget</a:t>
            </a:r>
            <a:r>
              <a:rPr lang="es-MX" sz="2133" dirty="0"/>
              <a:t> dolor. </a:t>
            </a:r>
            <a:r>
              <a:rPr lang="es-MX" sz="2133" dirty="0" err="1"/>
              <a:t>Aenean</a:t>
            </a:r>
            <a:r>
              <a:rPr lang="es-MX" sz="2133" dirty="0"/>
              <a:t> </a:t>
            </a:r>
            <a:r>
              <a:rPr lang="es-MX" sz="2133" dirty="0" err="1"/>
              <a:t>massa</a:t>
            </a:r>
            <a:r>
              <a:rPr lang="es-MX" sz="2133" dirty="0"/>
              <a:t>. Cum </a:t>
            </a:r>
            <a:r>
              <a:rPr lang="es-MX" sz="2133" dirty="0" err="1"/>
              <a:t>sociis</a:t>
            </a:r>
            <a:r>
              <a:rPr lang="es-MX" sz="2133" dirty="0"/>
              <a:t> </a:t>
            </a:r>
            <a:r>
              <a:rPr lang="es-MX" sz="2133" dirty="0" err="1"/>
              <a:t>natoque</a:t>
            </a:r>
            <a:r>
              <a:rPr lang="es-MX" sz="2133" dirty="0"/>
              <a:t> </a:t>
            </a:r>
            <a:r>
              <a:rPr lang="es-MX" sz="2133" dirty="0" err="1"/>
              <a:t>penatibus</a:t>
            </a:r>
            <a:r>
              <a:rPr lang="es-MX" sz="2133" dirty="0"/>
              <a:t> et </a:t>
            </a:r>
            <a:r>
              <a:rPr lang="es-MX" sz="2133" dirty="0" err="1"/>
              <a:t>magnis</a:t>
            </a:r>
            <a:r>
              <a:rPr lang="es-MX" sz="2133" dirty="0"/>
              <a:t> </a:t>
            </a:r>
            <a:r>
              <a:rPr lang="es-MX" sz="2133" dirty="0" err="1"/>
              <a:t>dis</a:t>
            </a:r>
            <a:r>
              <a:rPr lang="es-MX" sz="2133" dirty="0"/>
              <a:t> </a:t>
            </a:r>
            <a:r>
              <a:rPr lang="es-MX" sz="2133" dirty="0" err="1"/>
              <a:t>parturient</a:t>
            </a:r>
            <a:r>
              <a:rPr lang="es-MX" sz="2133" dirty="0"/>
              <a:t> montes, </a:t>
            </a:r>
            <a:r>
              <a:rPr lang="es-MX" sz="2133" dirty="0" err="1"/>
              <a:t>nascetur</a:t>
            </a:r>
            <a:r>
              <a:rPr lang="es-MX" sz="2133" dirty="0"/>
              <a:t> </a:t>
            </a:r>
            <a:r>
              <a:rPr lang="es-MX" sz="2133" dirty="0" err="1"/>
              <a:t>ridiculus</a:t>
            </a:r>
            <a:r>
              <a:rPr lang="es-MX" sz="2133" dirty="0"/>
              <a:t> mus. </a:t>
            </a:r>
            <a:r>
              <a:rPr lang="es-MX" sz="2133" dirty="0" err="1"/>
              <a:t>Donec</a:t>
            </a:r>
            <a:r>
              <a:rPr lang="es-MX" sz="2133" dirty="0"/>
              <a:t> </a:t>
            </a:r>
            <a:r>
              <a:rPr lang="es-MX" sz="2133" dirty="0" err="1"/>
              <a:t>quam</a:t>
            </a:r>
            <a:r>
              <a:rPr lang="es-MX" sz="2133" dirty="0"/>
              <a:t> </a:t>
            </a:r>
            <a:r>
              <a:rPr lang="es-MX" sz="2133" dirty="0" err="1"/>
              <a:t>felis</a:t>
            </a:r>
            <a:r>
              <a:rPr lang="es-MX" sz="2133" dirty="0"/>
              <a:t>, </a:t>
            </a:r>
            <a:r>
              <a:rPr lang="es-MX" sz="2133" dirty="0" err="1"/>
              <a:t>ultricies</a:t>
            </a:r>
            <a:r>
              <a:rPr lang="es-MX" sz="2133" dirty="0"/>
              <a:t> </a:t>
            </a:r>
            <a:r>
              <a:rPr lang="es-MX" sz="2133" dirty="0" err="1"/>
              <a:t>nec</a:t>
            </a:r>
            <a:r>
              <a:rPr lang="es-MX" sz="2133" dirty="0"/>
              <a:t>, </a:t>
            </a:r>
            <a:r>
              <a:rPr lang="es-MX" sz="2133" dirty="0" err="1"/>
              <a:t>pellentesque</a:t>
            </a:r>
            <a:r>
              <a:rPr lang="es-MX" sz="2133" dirty="0"/>
              <a:t> </a:t>
            </a:r>
            <a:r>
              <a:rPr lang="es-MX" sz="2133" dirty="0" err="1"/>
              <a:t>eu</a:t>
            </a:r>
            <a:r>
              <a:rPr lang="es-MX" sz="2133" dirty="0"/>
              <a:t>, </a:t>
            </a:r>
            <a:r>
              <a:rPr lang="es-MX" sz="2133" dirty="0" err="1"/>
              <a:t>pretium</a:t>
            </a:r>
            <a:r>
              <a:rPr lang="es-MX" sz="2133" dirty="0"/>
              <a:t> </a:t>
            </a:r>
            <a:r>
              <a:rPr lang="es-MX" sz="2133" dirty="0" err="1"/>
              <a:t>quis</a:t>
            </a:r>
            <a:r>
              <a:rPr lang="es-MX" sz="2133" dirty="0"/>
              <a:t>, </a:t>
            </a:r>
            <a:r>
              <a:rPr lang="es-MX" sz="2133" dirty="0" err="1"/>
              <a:t>sem</a:t>
            </a:r>
            <a:r>
              <a:rPr lang="es-MX" sz="2133" dirty="0"/>
              <a:t>. </a:t>
            </a:r>
            <a:r>
              <a:rPr lang="es-MX" sz="2133" dirty="0" err="1"/>
              <a:t>Nulla</a:t>
            </a:r>
            <a:r>
              <a:rPr lang="es-MX" sz="2133" dirty="0"/>
              <a:t> </a:t>
            </a:r>
            <a:r>
              <a:rPr lang="es-MX" sz="2133" dirty="0" err="1"/>
              <a:t>consequat</a:t>
            </a:r>
            <a:r>
              <a:rPr lang="es-MX" sz="2133" dirty="0"/>
              <a:t> </a:t>
            </a:r>
            <a:r>
              <a:rPr lang="es-MX" sz="2133" dirty="0" err="1"/>
              <a:t>massa</a:t>
            </a:r>
            <a:r>
              <a:rPr lang="es-MX" sz="2133" dirty="0"/>
              <a:t> </a:t>
            </a:r>
            <a:r>
              <a:rPr lang="es-MX" sz="2133" dirty="0" err="1"/>
              <a:t>quis</a:t>
            </a:r>
            <a:r>
              <a:rPr lang="es-MX" sz="2133" dirty="0"/>
              <a:t> </a:t>
            </a:r>
            <a:r>
              <a:rPr lang="es-MX" sz="2133" dirty="0" err="1"/>
              <a:t>enim</a:t>
            </a:r>
            <a:r>
              <a:rPr lang="es-MX" sz="2133" dirty="0"/>
              <a:t>. </a:t>
            </a:r>
            <a:r>
              <a:rPr lang="es-MX" sz="2133" dirty="0" err="1"/>
              <a:t>Donec</a:t>
            </a:r>
            <a:r>
              <a:rPr lang="es-MX" sz="2133" dirty="0"/>
              <a:t> </a:t>
            </a:r>
            <a:r>
              <a:rPr lang="es-MX" sz="2133" dirty="0" err="1"/>
              <a:t>pede</a:t>
            </a:r>
            <a:r>
              <a:rPr lang="es-MX" sz="2133" dirty="0"/>
              <a:t> justo, </a:t>
            </a:r>
            <a:r>
              <a:rPr lang="es-MX" sz="2133" dirty="0" err="1"/>
              <a:t>fringilla</a:t>
            </a:r>
            <a:r>
              <a:rPr lang="es-MX" sz="2133" dirty="0"/>
              <a:t> </a:t>
            </a:r>
            <a:r>
              <a:rPr lang="es-MX" sz="2133" dirty="0" err="1"/>
              <a:t>vel</a:t>
            </a:r>
            <a:r>
              <a:rPr lang="es-MX" sz="2133" dirty="0"/>
              <a:t>, </a:t>
            </a:r>
            <a:r>
              <a:rPr lang="es-MX" sz="2133" dirty="0" err="1"/>
              <a:t>aliquet</a:t>
            </a:r>
            <a:r>
              <a:rPr lang="es-MX" sz="2133" dirty="0"/>
              <a:t> </a:t>
            </a:r>
            <a:r>
              <a:rPr lang="es-MX" sz="2133" dirty="0" err="1"/>
              <a:t>nec</a:t>
            </a:r>
            <a:r>
              <a:rPr lang="es-MX" sz="2133" dirty="0"/>
              <a:t>, </a:t>
            </a:r>
            <a:r>
              <a:rPr lang="es-MX" sz="2133" dirty="0" err="1"/>
              <a:t>vulputate</a:t>
            </a:r>
            <a:r>
              <a:rPr lang="es-MX" sz="2133" dirty="0"/>
              <a:t> </a:t>
            </a:r>
            <a:r>
              <a:rPr lang="es-MX" sz="2133" dirty="0" err="1"/>
              <a:t>eget</a:t>
            </a:r>
            <a:r>
              <a:rPr lang="es-MX" sz="2133" dirty="0"/>
              <a:t>, </a:t>
            </a:r>
            <a:r>
              <a:rPr lang="es-MX" sz="2133" dirty="0" err="1"/>
              <a:t>arcu</a:t>
            </a:r>
            <a:r>
              <a:rPr lang="es-MX" sz="2133" dirty="0"/>
              <a:t>. In </a:t>
            </a:r>
            <a:r>
              <a:rPr lang="es-MX" sz="2133" dirty="0" err="1"/>
              <a:t>enim</a:t>
            </a:r>
            <a:r>
              <a:rPr lang="es-MX" sz="2133" dirty="0"/>
              <a:t> justo, </a:t>
            </a:r>
            <a:r>
              <a:rPr lang="es-MX" sz="2133" dirty="0" err="1"/>
              <a:t>rhoncus</a:t>
            </a:r>
            <a:r>
              <a:rPr lang="es-MX" sz="2133" dirty="0"/>
              <a:t> ut, </a:t>
            </a:r>
            <a:r>
              <a:rPr lang="es-MX" sz="2133" dirty="0" err="1"/>
              <a:t>imperdiet</a:t>
            </a:r>
            <a:r>
              <a:rPr lang="es-MX" sz="2133" dirty="0"/>
              <a:t> a, </a:t>
            </a:r>
            <a:r>
              <a:rPr lang="es-MX" sz="2133" dirty="0" err="1"/>
              <a:t>venenatis</a:t>
            </a:r>
            <a:r>
              <a:rPr lang="es-MX" sz="2133" dirty="0"/>
              <a:t> vitae, justo. </a:t>
            </a:r>
            <a:r>
              <a:rPr lang="es-MX" sz="2133" dirty="0" err="1"/>
              <a:t>Nullam</a:t>
            </a:r>
            <a:r>
              <a:rPr lang="es-MX" sz="2133" dirty="0"/>
              <a:t> </a:t>
            </a:r>
            <a:r>
              <a:rPr lang="es-MX" sz="2133" dirty="0" err="1"/>
              <a:t>dictum</a:t>
            </a:r>
            <a:r>
              <a:rPr lang="es-MX" sz="2133" dirty="0"/>
              <a:t> </a:t>
            </a:r>
            <a:r>
              <a:rPr lang="es-MX" sz="2133" dirty="0" err="1"/>
              <a:t>felis</a:t>
            </a:r>
            <a:r>
              <a:rPr lang="es-MX" sz="2133" dirty="0"/>
              <a:t> </a:t>
            </a:r>
            <a:r>
              <a:rPr lang="es-MX" sz="2133" dirty="0" err="1"/>
              <a:t>eu</a:t>
            </a:r>
            <a:r>
              <a:rPr lang="es-MX" sz="2133" dirty="0"/>
              <a:t> </a:t>
            </a:r>
            <a:r>
              <a:rPr lang="es-MX" sz="2133" dirty="0" err="1"/>
              <a:t>pede</a:t>
            </a:r>
            <a:r>
              <a:rPr lang="es-MX" sz="2133" dirty="0"/>
              <a:t> </a:t>
            </a:r>
            <a:r>
              <a:rPr lang="es-MX" sz="2133" dirty="0" err="1"/>
              <a:t>mollis</a:t>
            </a:r>
            <a:r>
              <a:rPr lang="es-MX" sz="2133" dirty="0"/>
              <a:t> </a:t>
            </a:r>
            <a:r>
              <a:rPr lang="es-MX" sz="2133" dirty="0" err="1"/>
              <a:t>pretium</a:t>
            </a:r>
            <a:r>
              <a:rPr lang="es-MX" sz="2133" dirty="0"/>
              <a:t>. </a:t>
            </a:r>
            <a:r>
              <a:rPr lang="es-MX" sz="2133" dirty="0" err="1"/>
              <a:t>Integer</a:t>
            </a:r>
            <a:r>
              <a:rPr lang="es-MX" sz="2133" dirty="0"/>
              <a:t> </a:t>
            </a:r>
            <a:r>
              <a:rPr lang="es-MX" sz="2133" dirty="0" err="1"/>
              <a:t>tincidunt</a:t>
            </a:r>
            <a:r>
              <a:rPr lang="es-MX" sz="2133" dirty="0"/>
              <a:t>. </a:t>
            </a:r>
            <a:r>
              <a:rPr lang="es-MX" sz="2133" dirty="0" err="1"/>
              <a:t>Cras</a:t>
            </a:r>
            <a:r>
              <a:rPr lang="es-MX" sz="2133" dirty="0"/>
              <a:t> </a:t>
            </a:r>
            <a:r>
              <a:rPr lang="es-MX" sz="2133" dirty="0" err="1"/>
              <a:t>dapibus</a:t>
            </a:r>
            <a:r>
              <a:rPr lang="es-MX" sz="2133" dirty="0"/>
              <a:t>. </a:t>
            </a:r>
            <a:r>
              <a:rPr lang="es-MX" sz="2133" dirty="0" err="1"/>
              <a:t>Vivamus</a:t>
            </a:r>
            <a:r>
              <a:rPr lang="es-MX" sz="2133" dirty="0"/>
              <a:t> </a:t>
            </a:r>
            <a:r>
              <a:rPr lang="es-MX" sz="2133" dirty="0" err="1"/>
              <a:t>elementum</a:t>
            </a:r>
            <a:r>
              <a:rPr lang="es-MX" sz="2133" dirty="0"/>
              <a:t> </a:t>
            </a:r>
            <a:r>
              <a:rPr lang="es-MX" sz="2133" dirty="0" err="1"/>
              <a:t>semper</a:t>
            </a:r>
            <a:r>
              <a:rPr lang="es-MX" sz="2133" dirty="0"/>
              <a:t> </a:t>
            </a:r>
            <a:r>
              <a:rPr lang="es-MX" sz="2133" dirty="0" err="1"/>
              <a:t>nisi</a:t>
            </a:r>
            <a:r>
              <a:rPr lang="es-MX" sz="2133" dirty="0"/>
              <a:t>. </a:t>
            </a:r>
            <a:r>
              <a:rPr lang="es-MX" sz="2133" dirty="0" err="1"/>
              <a:t>Aenean</a:t>
            </a:r>
            <a:r>
              <a:rPr lang="es-MX" sz="2133" dirty="0"/>
              <a:t> </a:t>
            </a:r>
            <a:r>
              <a:rPr lang="es-MX" sz="2133" dirty="0" err="1"/>
              <a:t>vulputate</a:t>
            </a:r>
            <a:r>
              <a:rPr lang="es-MX" sz="2133" dirty="0"/>
              <a:t> </a:t>
            </a:r>
            <a:r>
              <a:rPr lang="es-MX" sz="2133" dirty="0" err="1"/>
              <a:t>eleifend</a:t>
            </a:r>
            <a:r>
              <a:rPr lang="es-MX" sz="2133" dirty="0"/>
              <a:t> </a:t>
            </a:r>
            <a:r>
              <a:rPr lang="es-MX" sz="2133" dirty="0" err="1"/>
              <a:t>tellus</a:t>
            </a:r>
            <a:r>
              <a:rPr lang="es-MX" sz="2133" dirty="0"/>
              <a:t>. </a:t>
            </a:r>
            <a:r>
              <a:rPr lang="es-MX" sz="2133" dirty="0" err="1"/>
              <a:t>Aenean</a:t>
            </a:r>
            <a:r>
              <a:rPr lang="es-MX" sz="2133" dirty="0"/>
              <a:t> leo </a:t>
            </a:r>
            <a:r>
              <a:rPr lang="es-MX" sz="2133" dirty="0" err="1"/>
              <a:t>ligula</a:t>
            </a:r>
            <a:r>
              <a:rPr lang="es-MX" sz="2133" dirty="0"/>
              <a:t>, </a:t>
            </a:r>
            <a:r>
              <a:rPr lang="es-MX" sz="2133" dirty="0" err="1"/>
              <a:t>porttitor</a:t>
            </a:r>
            <a:r>
              <a:rPr lang="es-MX" sz="2133" dirty="0"/>
              <a:t> </a:t>
            </a:r>
            <a:r>
              <a:rPr lang="es-MX" sz="2133" dirty="0" err="1"/>
              <a:t>eu</a:t>
            </a:r>
            <a:r>
              <a:rPr lang="es-MX" sz="2133" dirty="0"/>
              <a:t>, </a:t>
            </a:r>
            <a:r>
              <a:rPr lang="es-MX" sz="2133" dirty="0" err="1"/>
              <a:t>consequat</a:t>
            </a:r>
            <a:r>
              <a:rPr lang="es-MX" sz="2133" dirty="0"/>
              <a:t> vitae, </a:t>
            </a:r>
            <a:r>
              <a:rPr lang="es-MX" sz="2133" dirty="0" err="1"/>
              <a:t>eleifend</a:t>
            </a:r>
            <a:r>
              <a:rPr lang="es-MX" sz="2133" dirty="0"/>
              <a:t> ac, </a:t>
            </a:r>
            <a:r>
              <a:rPr lang="es-MX" sz="2133" dirty="0" err="1"/>
              <a:t>enim</a:t>
            </a:r>
            <a:r>
              <a:rPr lang="es-MX" sz="2133" dirty="0"/>
              <a:t>. </a:t>
            </a:r>
            <a:r>
              <a:rPr lang="es-MX" sz="2133" dirty="0" err="1"/>
              <a:t>Aliquam</a:t>
            </a:r>
            <a:r>
              <a:rPr lang="es-MX" sz="2133" dirty="0"/>
              <a:t> </a:t>
            </a:r>
            <a:r>
              <a:rPr lang="es-MX" sz="2133" dirty="0" err="1"/>
              <a:t>lorem</a:t>
            </a:r>
            <a:r>
              <a:rPr lang="es-MX" sz="2133" dirty="0"/>
              <a:t> ante, </a:t>
            </a:r>
            <a:r>
              <a:rPr lang="es-MX" sz="2133" dirty="0" err="1"/>
              <a:t>dapibus</a:t>
            </a:r>
            <a:r>
              <a:rPr lang="es-MX" sz="2133" dirty="0"/>
              <a:t> in, </a:t>
            </a:r>
            <a:r>
              <a:rPr lang="es-MX" sz="2133" dirty="0" err="1"/>
              <a:t>viverra</a:t>
            </a:r>
            <a:r>
              <a:rPr lang="es-MX" sz="2133" dirty="0"/>
              <a:t> </a:t>
            </a:r>
            <a:r>
              <a:rPr lang="es-MX" sz="2133" dirty="0" err="1"/>
              <a:t>quis</a:t>
            </a:r>
            <a:r>
              <a:rPr lang="es-MX" sz="2133" dirty="0"/>
              <a:t>, </a:t>
            </a:r>
            <a:r>
              <a:rPr lang="es-MX" sz="2133" dirty="0" err="1"/>
              <a:t>feugiat</a:t>
            </a:r>
            <a:r>
              <a:rPr lang="es-MX" sz="2133" dirty="0"/>
              <a:t> a, </a:t>
            </a:r>
            <a:r>
              <a:rPr lang="es-MX" sz="2133" dirty="0" err="1"/>
              <a:t>tellus</a:t>
            </a:r>
            <a:r>
              <a:rPr lang="es-MX" sz="2133" dirty="0"/>
              <a:t>. </a:t>
            </a:r>
            <a:r>
              <a:rPr lang="es-MX" sz="2133" dirty="0" err="1"/>
              <a:t>Phasellus</a:t>
            </a:r>
            <a:r>
              <a:rPr lang="es-MX" sz="2133" dirty="0"/>
              <a:t> </a:t>
            </a:r>
            <a:r>
              <a:rPr lang="es-MX" sz="2133" dirty="0" err="1"/>
              <a:t>viverra</a:t>
            </a:r>
            <a:r>
              <a:rPr lang="es-MX" sz="2133" dirty="0"/>
              <a:t> </a:t>
            </a:r>
            <a:r>
              <a:rPr lang="es-MX" sz="2133" dirty="0" err="1"/>
              <a:t>nulla</a:t>
            </a:r>
            <a:r>
              <a:rPr lang="es-MX" sz="2133" dirty="0"/>
              <a:t> ut </a:t>
            </a:r>
            <a:r>
              <a:rPr lang="es-MX" sz="2133" dirty="0" err="1"/>
              <a:t>metus</a:t>
            </a:r>
            <a:r>
              <a:rPr lang="es-MX" sz="2133" dirty="0"/>
              <a:t> </a:t>
            </a:r>
            <a:r>
              <a:rPr lang="es-MX" sz="2133" dirty="0" err="1"/>
              <a:t>varius</a:t>
            </a:r>
            <a:r>
              <a:rPr lang="es-MX" sz="2133" dirty="0"/>
              <a:t> </a:t>
            </a:r>
            <a:r>
              <a:rPr lang="es-MX" sz="2133" dirty="0" err="1"/>
              <a:t>laoreet</a:t>
            </a:r>
            <a:r>
              <a:rPr lang="es-MX" sz="2133" dirty="0"/>
              <a:t>. </a:t>
            </a:r>
            <a:r>
              <a:rPr lang="es-MX" sz="2133" dirty="0" err="1"/>
              <a:t>Quisque</a:t>
            </a:r>
            <a:r>
              <a:rPr lang="es-MX" sz="2133" dirty="0"/>
              <a:t> </a:t>
            </a:r>
            <a:r>
              <a:rPr lang="es-MX" sz="2133" dirty="0" err="1"/>
              <a:t>rutrum</a:t>
            </a:r>
            <a:r>
              <a:rPr lang="es-MX" sz="2133" dirty="0"/>
              <a:t>. </a:t>
            </a:r>
            <a:r>
              <a:rPr lang="es-MX" sz="2133" dirty="0" err="1"/>
              <a:t>Aenean</a:t>
            </a:r>
            <a:r>
              <a:rPr lang="es-MX" sz="2133" dirty="0"/>
              <a:t> </a:t>
            </a:r>
            <a:r>
              <a:rPr lang="es-MX" sz="2133" dirty="0" err="1"/>
              <a:t>imperdiet</a:t>
            </a:r>
            <a:r>
              <a:rPr lang="es-MX" sz="2133" dirty="0"/>
              <a:t>. </a:t>
            </a:r>
            <a:r>
              <a:rPr lang="es-MX" sz="2133" dirty="0" err="1"/>
              <a:t>Etiam</a:t>
            </a:r>
            <a:r>
              <a:rPr lang="es-MX" sz="2133" dirty="0"/>
              <a:t> </a:t>
            </a:r>
            <a:r>
              <a:rPr lang="es-MX" sz="2133" dirty="0" err="1"/>
              <a:t>ultricies</a:t>
            </a:r>
            <a:r>
              <a:rPr lang="es-MX" sz="2133" dirty="0"/>
              <a:t> </a:t>
            </a:r>
            <a:r>
              <a:rPr lang="es-MX" sz="2133" dirty="0" err="1"/>
              <a:t>nisi</a:t>
            </a:r>
            <a:r>
              <a:rPr lang="es-MX" sz="2133" dirty="0"/>
              <a:t> </a:t>
            </a:r>
            <a:r>
              <a:rPr lang="es-MX" sz="2133" dirty="0" err="1"/>
              <a:t>vel</a:t>
            </a:r>
            <a:r>
              <a:rPr lang="es-MX" sz="2133" dirty="0"/>
              <a:t> </a:t>
            </a:r>
            <a:r>
              <a:rPr lang="es-MX" sz="2133" dirty="0" err="1"/>
              <a:t>augue</a:t>
            </a:r>
            <a:r>
              <a:rPr lang="es-MX" sz="2133" dirty="0"/>
              <a:t>. </a:t>
            </a:r>
            <a:r>
              <a:rPr lang="es-MX" sz="2133" dirty="0" err="1"/>
              <a:t>Curabitur</a:t>
            </a:r>
            <a:r>
              <a:rPr lang="es-MX" sz="2133" dirty="0"/>
              <a:t> </a:t>
            </a:r>
            <a:r>
              <a:rPr lang="es-MX" sz="2133" dirty="0" err="1"/>
              <a:t>ullamcorper</a:t>
            </a:r>
            <a:r>
              <a:rPr lang="es-MX" sz="2133" dirty="0"/>
              <a:t> </a:t>
            </a:r>
            <a:r>
              <a:rPr lang="es-MX" sz="2133" dirty="0" err="1"/>
              <a:t>ultricies</a:t>
            </a:r>
            <a:r>
              <a:rPr lang="es-MX" sz="2133" dirty="0"/>
              <a:t> </a:t>
            </a:r>
            <a:r>
              <a:rPr lang="es-MX" sz="2133" dirty="0" err="1"/>
              <a:t>nisi</a:t>
            </a:r>
            <a:r>
              <a:rPr lang="es-MX" sz="2133" dirty="0"/>
              <a:t>. </a:t>
            </a:r>
            <a:r>
              <a:rPr lang="es-MX" sz="2133" dirty="0" err="1"/>
              <a:t>Nam</a:t>
            </a:r>
            <a:r>
              <a:rPr lang="es-MX" sz="2133" dirty="0"/>
              <a:t> </a:t>
            </a:r>
            <a:r>
              <a:rPr lang="es-MX" sz="2133" dirty="0" err="1"/>
              <a:t>eget</a:t>
            </a:r>
            <a:r>
              <a:rPr lang="es-MX" sz="2133" dirty="0"/>
              <a:t> </a:t>
            </a:r>
            <a:r>
              <a:rPr lang="es-MX" sz="2133" dirty="0" err="1"/>
              <a:t>dui</a:t>
            </a:r>
            <a:r>
              <a:rPr lang="es-MX" sz="2133" dirty="0"/>
              <a:t>. </a:t>
            </a:r>
            <a:r>
              <a:rPr lang="es-MX" sz="2133" dirty="0" err="1"/>
              <a:t>Etiam</a:t>
            </a:r>
            <a:r>
              <a:rPr lang="es-MX" sz="2133" dirty="0"/>
              <a:t> </a:t>
            </a:r>
            <a:r>
              <a:rPr lang="es-MX" sz="2133" dirty="0" err="1"/>
              <a:t>rhoncus</a:t>
            </a:r>
            <a:r>
              <a:rPr lang="es-MX" sz="2133" dirty="0"/>
              <a:t>. </a:t>
            </a:r>
            <a:r>
              <a:rPr lang="es-MX" sz="2133" dirty="0" err="1"/>
              <a:t>Maecenas</a:t>
            </a:r>
            <a:r>
              <a:rPr lang="es-MX" sz="2133" dirty="0"/>
              <a:t> </a:t>
            </a:r>
            <a:r>
              <a:rPr lang="es-MX" sz="2133" dirty="0" err="1"/>
              <a:t>tempus</a:t>
            </a:r>
            <a:r>
              <a:rPr lang="es-MX" sz="2133" dirty="0"/>
              <a:t>, </a:t>
            </a:r>
            <a:r>
              <a:rPr lang="es-MX" sz="2133" dirty="0" err="1"/>
              <a:t>tellus</a:t>
            </a:r>
            <a:r>
              <a:rPr lang="es-MX" sz="2133" dirty="0"/>
              <a:t> </a:t>
            </a:r>
            <a:r>
              <a:rPr lang="es-MX" sz="2133" dirty="0" err="1"/>
              <a:t>eget</a:t>
            </a:r>
            <a:r>
              <a:rPr lang="es-MX" sz="2133" dirty="0"/>
              <a:t> </a:t>
            </a:r>
            <a:r>
              <a:rPr lang="es-MX" sz="2133" dirty="0" err="1"/>
              <a:t>condimentum</a:t>
            </a:r>
            <a:r>
              <a:rPr lang="es-MX" sz="2133" dirty="0"/>
              <a:t> </a:t>
            </a:r>
            <a:r>
              <a:rPr lang="es-MX" sz="2133" dirty="0" err="1"/>
              <a:t>rhoncus</a:t>
            </a:r>
            <a:r>
              <a:rPr lang="es-MX" sz="2133" dirty="0"/>
              <a:t>, </a:t>
            </a:r>
            <a:r>
              <a:rPr lang="es-MX" sz="2133" dirty="0" err="1"/>
              <a:t>sem</a:t>
            </a:r>
            <a:r>
              <a:rPr lang="es-MX" sz="2133" dirty="0"/>
              <a:t> </a:t>
            </a:r>
            <a:r>
              <a:rPr lang="es-MX" sz="2133" dirty="0" err="1"/>
              <a:t>quam</a:t>
            </a:r>
            <a:r>
              <a:rPr lang="es-MX" sz="2133" dirty="0"/>
              <a:t> </a:t>
            </a:r>
            <a:r>
              <a:rPr lang="es-MX" sz="2133" dirty="0" err="1"/>
              <a:t>semper</a:t>
            </a:r>
            <a:r>
              <a:rPr lang="es-MX" sz="2133" dirty="0"/>
              <a:t> libero, </a:t>
            </a:r>
            <a:r>
              <a:rPr lang="es-MX" sz="2133" dirty="0" err="1"/>
              <a:t>sit</a:t>
            </a:r>
            <a:r>
              <a:rPr lang="es-MX" sz="2133" dirty="0"/>
              <a:t> </a:t>
            </a:r>
            <a:r>
              <a:rPr lang="es-MX" sz="2133" dirty="0" err="1"/>
              <a:t>amet</a:t>
            </a:r>
            <a:r>
              <a:rPr lang="es-MX" sz="2133" dirty="0"/>
              <a:t> </a:t>
            </a:r>
            <a:r>
              <a:rPr lang="es-MX" sz="2133" dirty="0" err="1"/>
              <a:t>adipiscing</a:t>
            </a:r>
            <a:r>
              <a:rPr lang="es-MX" sz="2133" dirty="0"/>
              <a:t> </a:t>
            </a:r>
            <a:r>
              <a:rPr lang="es-MX" sz="2133" dirty="0" err="1"/>
              <a:t>sem</a:t>
            </a:r>
            <a:r>
              <a:rPr lang="es-MX" sz="2133" dirty="0"/>
              <a:t> </a:t>
            </a:r>
            <a:r>
              <a:rPr lang="es-MX" sz="2133" dirty="0" err="1"/>
              <a:t>neque</a:t>
            </a:r>
            <a:r>
              <a:rPr lang="es-MX" sz="2133" dirty="0"/>
              <a:t> sed </a:t>
            </a:r>
            <a:r>
              <a:rPr lang="es-MX" sz="2133" dirty="0" err="1"/>
              <a:t>ipsum</a:t>
            </a:r>
            <a:r>
              <a:rPr lang="es-MX" sz="2133" dirty="0"/>
              <a:t>. </a:t>
            </a:r>
            <a:r>
              <a:rPr lang="es-MX" sz="2133" dirty="0" err="1"/>
              <a:t>Nam</a:t>
            </a:r>
            <a:r>
              <a:rPr lang="es-MX" sz="2133" dirty="0"/>
              <a:t> </a:t>
            </a:r>
            <a:r>
              <a:rPr lang="es-MX" sz="2133" dirty="0" err="1"/>
              <a:t>quam</a:t>
            </a:r>
            <a:r>
              <a:rPr lang="es-MX" sz="2133" dirty="0"/>
              <a:t> nunc, </a:t>
            </a:r>
            <a:r>
              <a:rPr lang="es-MX" sz="2133" dirty="0" err="1"/>
              <a:t>blandit</a:t>
            </a:r>
            <a:r>
              <a:rPr lang="es-MX" sz="2133" dirty="0"/>
              <a:t> </a:t>
            </a:r>
            <a:r>
              <a:rPr lang="es-MX" sz="2133" dirty="0" err="1"/>
              <a:t>vel</a:t>
            </a:r>
            <a:r>
              <a:rPr lang="es-MX" sz="2133" dirty="0"/>
              <a:t>, </a:t>
            </a:r>
            <a:r>
              <a:rPr lang="es-MX" sz="2133" dirty="0" err="1"/>
              <a:t>luctus</a:t>
            </a:r>
            <a:r>
              <a:rPr lang="es-MX" sz="2133" dirty="0"/>
              <a:t> </a:t>
            </a:r>
            <a:r>
              <a:rPr lang="es-MX" sz="2133" dirty="0" err="1"/>
              <a:t>pulvinar</a:t>
            </a:r>
            <a:r>
              <a:rPr lang="es-MX" sz="2133" dirty="0"/>
              <a:t>, </a:t>
            </a:r>
            <a:r>
              <a:rPr lang="es-MX" sz="2133" dirty="0" err="1"/>
              <a:t>hendrerit</a:t>
            </a:r>
            <a:r>
              <a:rPr lang="es-MX" sz="2133" dirty="0"/>
              <a:t> id, </a:t>
            </a:r>
            <a:r>
              <a:rPr lang="es-MX" sz="2133" dirty="0" err="1"/>
              <a:t>lorem</a:t>
            </a:r>
            <a:r>
              <a:rPr lang="es-MX" sz="2133" dirty="0"/>
              <a:t>. </a:t>
            </a:r>
            <a:r>
              <a:rPr lang="es-MX" sz="2133" dirty="0" err="1"/>
              <a:t>Maecenas</a:t>
            </a:r>
            <a:r>
              <a:rPr lang="es-MX" sz="2133" dirty="0"/>
              <a:t> </a:t>
            </a:r>
            <a:r>
              <a:rPr lang="es-MX" sz="2133" dirty="0" err="1"/>
              <a:t>nec</a:t>
            </a:r>
            <a:r>
              <a:rPr lang="es-MX" sz="2133" dirty="0"/>
              <a:t> odio et ante </a:t>
            </a:r>
            <a:r>
              <a:rPr lang="es-MX" sz="2133" dirty="0" err="1"/>
              <a:t>tincidunt</a:t>
            </a:r>
            <a:r>
              <a:rPr lang="es-MX" sz="2133" dirty="0"/>
              <a:t> </a:t>
            </a:r>
            <a:r>
              <a:rPr lang="es-MX" sz="2133" dirty="0" err="1"/>
              <a:t>tempus</a:t>
            </a:r>
            <a:r>
              <a:rPr lang="es-MX" sz="2133" dirty="0"/>
              <a:t>. </a:t>
            </a:r>
            <a:r>
              <a:rPr lang="es-MX" sz="2133" dirty="0" err="1"/>
              <a:t>Donec</a:t>
            </a:r>
            <a:r>
              <a:rPr lang="es-MX" sz="2133" dirty="0"/>
              <a:t> vitae </a:t>
            </a:r>
            <a:r>
              <a:rPr lang="es-MX" sz="2133" dirty="0" err="1"/>
              <a:t>sapien</a:t>
            </a:r>
            <a:r>
              <a:rPr lang="es-MX" sz="2133" dirty="0"/>
              <a:t> ut libero </a:t>
            </a:r>
            <a:r>
              <a:rPr lang="es-MX" sz="2133" dirty="0" err="1"/>
              <a:t>venenatis</a:t>
            </a:r>
            <a:r>
              <a:rPr lang="es-MX" sz="2133" dirty="0"/>
              <a:t> </a:t>
            </a:r>
            <a:r>
              <a:rPr lang="es-MX" sz="2133" dirty="0" err="1"/>
              <a:t>faucibus</a:t>
            </a:r>
            <a:r>
              <a:rPr lang="es-MX" sz="2133" dirty="0"/>
              <a:t>. </a:t>
            </a:r>
            <a:r>
              <a:rPr lang="es-MX" sz="2133" dirty="0" err="1"/>
              <a:t>Nullam</a:t>
            </a:r>
            <a:r>
              <a:rPr lang="es-MX" sz="2133" dirty="0"/>
              <a:t> </a:t>
            </a:r>
            <a:r>
              <a:rPr lang="es-MX" sz="2133" dirty="0" err="1"/>
              <a:t>quis</a:t>
            </a:r>
            <a:r>
              <a:rPr lang="es-MX" sz="2133" dirty="0"/>
              <a:t> ante. </a:t>
            </a:r>
            <a:r>
              <a:rPr lang="es-MX" sz="2133" dirty="0" err="1"/>
              <a:t>Etiam</a:t>
            </a:r>
            <a:r>
              <a:rPr lang="es-MX" sz="2133" dirty="0"/>
              <a:t> </a:t>
            </a:r>
            <a:r>
              <a:rPr lang="es-MX" sz="2133" dirty="0" err="1"/>
              <a:t>Lorem</a:t>
            </a:r>
            <a:r>
              <a:rPr lang="es-MX" sz="2133" dirty="0"/>
              <a:t> </a:t>
            </a:r>
            <a:r>
              <a:rPr lang="es-MX" sz="2133" dirty="0" err="1"/>
              <a:t>ipsum</a:t>
            </a:r>
            <a:r>
              <a:rPr lang="es-MX" sz="2133" dirty="0"/>
              <a:t> dolor </a:t>
            </a:r>
            <a:r>
              <a:rPr lang="es-MX" sz="2133" dirty="0" err="1"/>
              <a:t>sit</a:t>
            </a:r>
            <a:r>
              <a:rPr lang="es-MX" sz="2133" dirty="0"/>
              <a:t> </a:t>
            </a:r>
            <a:r>
              <a:rPr lang="es-MX" sz="2133" dirty="0" err="1"/>
              <a:t>amet</a:t>
            </a:r>
            <a:r>
              <a:rPr lang="es-MX" sz="2133" dirty="0"/>
              <a:t>, </a:t>
            </a:r>
            <a:r>
              <a:rPr lang="es-MX" sz="2133" dirty="0" err="1"/>
              <a:t>consectetuer</a:t>
            </a:r>
            <a:r>
              <a:rPr lang="es-MX" sz="2133" dirty="0"/>
              <a:t> </a:t>
            </a:r>
            <a:r>
              <a:rPr lang="es-MX" sz="2133" dirty="0" err="1"/>
              <a:t>adipiscing</a:t>
            </a:r>
            <a:r>
              <a:rPr lang="es-MX" sz="2133" dirty="0"/>
              <a:t> </a:t>
            </a:r>
            <a:r>
              <a:rPr lang="es-MX" sz="2133" dirty="0" err="1"/>
              <a:t>elit</a:t>
            </a:r>
            <a:r>
              <a:rPr lang="es-MX" sz="2133" dirty="0"/>
              <a:t>. </a:t>
            </a:r>
            <a:r>
              <a:rPr lang="es-MX" sz="2133" dirty="0" err="1"/>
              <a:t>Aenean</a:t>
            </a:r>
            <a:r>
              <a:rPr lang="es-MX" sz="2133" dirty="0"/>
              <a:t> commodo </a:t>
            </a:r>
            <a:r>
              <a:rPr lang="es-MX" sz="2133" dirty="0" err="1"/>
              <a:t>ligula</a:t>
            </a:r>
            <a:r>
              <a:rPr lang="es-MX" sz="2133" dirty="0"/>
              <a:t> </a:t>
            </a:r>
            <a:r>
              <a:rPr lang="es-MX" sz="2133" dirty="0" err="1"/>
              <a:t>eget</a:t>
            </a:r>
            <a:r>
              <a:rPr lang="es-MX" sz="2133" dirty="0"/>
              <a:t> dolor. </a:t>
            </a:r>
            <a:r>
              <a:rPr lang="es-MX" sz="2133" dirty="0" err="1"/>
              <a:t>Aenean</a:t>
            </a:r>
            <a:r>
              <a:rPr lang="es-MX" sz="2133" dirty="0"/>
              <a:t> </a:t>
            </a:r>
            <a:r>
              <a:rPr lang="es-MX" sz="2133" dirty="0" err="1"/>
              <a:t>massa</a:t>
            </a:r>
            <a:r>
              <a:rPr lang="es-MX" sz="2133" dirty="0"/>
              <a:t>. Cum </a:t>
            </a:r>
            <a:r>
              <a:rPr lang="es-MX" sz="2133" dirty="0" err="1"/>
              <a:t>sociis</a:t>
            </a:r>
            <a:r>
              <a:rPr lang="es-MX" sz="2133" dirty="0"/>
              <a:t> </a:t>
            </a:r>
            <a:r>
              <a:rPr lang="es-MX" sz="2133" dirty="0" err="1"/>
              <a:t>natoque</a:t>
            </a:r>
            <a:r>
              <a:rPr lang="es-MX" sz="2133" dirty="0"/>
              <a:t> </a:t>
            </a:r>
            <a:r>
              <a:rPr lang="es-MX" sz="2133" dirty="0" err="1"/>
              <a:t>penatibus</a:t>
            </a:r>
            <a:r>
              <a:rPr lang="es-MX" sz="2133" dirty="0"/>
              <a:t> et </a:t>
            </a:r>
            <a:r>
              <a:rPr lang="es-MX" sz="2133" dirty="0" err="1"/>
              <a:t>magnis</a:t>
            </a:r>
            <a:r>
              <a:rPr lang="es-MX" sz="2133" dirty="0"/>
              <a:t> </a:t>
            </a:r>
            <a:r>
              <a:rPr lang="es-MX" sz="2133" dirty="0" err="1"/>
              <a:t>dis</a:t>
            </a:r>
            <a:r>
              <a:rPr lang="es-MX" sz="2133" dirty="0"/>
              <a:t> </a:t>
            </a:r>
            <a:r>
              <a:rPr lang="es-MX" sz="2133" dirty="0" err="1"/>
              <a:t>parturient</a:t>
            </a:r>
            <a:r>
              <a:rPr lang="es-MX" sz="2133" dirty="0"/>
              <a:t> montes, </a:t>
            </a:r>
            <a:r>
              <a:rPr lang="es-MX" sz="2133" dirty="0" err="1"/>
              <a:t>nascetur</a:t>
            </a:r>
            <a:r>
              <a:rPr lang="es-MX" sz="2133" dirty="0"/>
              <a:t> </a:t>
            </a:r>
            <a:r>
              <a:rPr lang="es-MX" sz="2133" dirty="0" err="1"/>
              <a:t>ridiculus</a:t>
            </a:r>
            <a:r>
              <a:rPr lang="es-MX" sz="2133" dirty="0"/>
              <a:t> mus. </a:t>
            </a:r>
            <a:r>
              <a:rPr lang="es-MX" sz="2133" dirty="0" err="1"/>
              <a:t>Donec</a:t>
            </a:r>
            <a:r>
              <a:rPr lang="es-MX" sz="2133" dirty="0"/>
              <a:t> </a:t>
            </a:r>
            <a:r>
              <a:rPr lang="es-MX" sz="2133" dirty="0" err="1"/>
              <a:t>quam</a:t>
            </a:r>
            <a:r>
              <a:rPr lang="es-MX" sz="2133" dirty="0"/>
              <a:t> </a:t>
            </a:r>
            <a:r>
              <a:rPr lang="es-MX" sz="2133" dirty="0" err="1"/>
              <a:t>felis</a:t>
            </a:r>
            <a:r>
              <a:rPr lang="es-MX" sz="2133" dirty="0"/>
              <a:t>, </a:t>
            </a:r>
            <a:r>
              <a:rPr lang="es-MX" sz="2133" dirty="0" err="1"/>
              <a:t>ultricies</a:t>
            </a:r>
            <a:r>
              <a:rPr lang="es-MX" sz="2133" dirty="0"/>
              <a:t> </a:t>
            </a:r>
            <a:r>
              <a:rPr lang="es-MX" sz="2133" dirty="0" err="1"/>
              <a:t>nec</a:t>
            </a:r>
            <a:r>
              <a:rPr lang="es-MX" sz="2133" dirty="0"/>
              <a:t>, </a:t>
            </a:r>
            <a:r>
              <a:rPr lang="es-MX" sz="2133" dirty="0" err="1"/>
              <a:t>pellentesque</a:t>
            </a:r>
            <a:r>
              <a:rPr lang="es-MX" sz="2133" dirty="0"/>
              <a:t> </a:t>
            </a:r>
            <a:r>
              <a:rPr lang="es-MX" sz="2133" dirty="0" err="1"/>
              <a:t>eu</a:t>
            </a:r>
            <a:r>
              <a:rPr lang="es-MX" sz="2133" dirty="0"/>
              <a:t>, </a:t>
            </a:r>
            <a:r>
              <a:rPr lang="es-MX" sz="2133" dirty="0" err="1"/>
              <a:t>pretium</a:t>
            </a:r>
            <a:r>
              <a:rPr lang="es-MX" sz="2133" dirty="0"/>
              <a:t> </a:t>
            </a:r>
            <a:r>
              <a:rPr lang="es-MX" sz="2133" dirty="0" err="1"/>
              <a:t>quis</a:t>
            </a:r>
            <a:r>
              <a:rPr lang="es-MX" sz="2133" dirty="0"/>
              <a:t>, </a:t>
            </a:r>
            <a:r>
              <a:rPr lang="es-MX" sz="2133" dirty="0" err="1"/>
              <a:t>sem</a:t>
            </a:r>
            <a:r>
              <a:rPr lang="es-MX" sz="2133" dirty="0"/>
              <a:t>. </a:t>
            </a:r>
            <a:r>
              <a:rPr lang="es-MX" sz="2133" dirty="0" err="1"/>
              <a:t>Nulla</a:t>
            </a:r>
            <a:r>
              <a:rPr lang="es-MX" sz="2133" dirty="0"/>
              <a:t> </a:t>
            </a:r>
            <a:r>
              <a:rPr lang="es-MX" sz="2133" dirty="0" err="1"/>
              <a:t>consequat</a:t>
            </a:r>
            <a:r>
              <a:rPr lang="es-MX" sz="2133" dirty="0"/>
              <a:t> </a:t>
            </a:r>
            <a:r>
              <a:rPr lang="es-MX" sz="2133" dirty="0" err="1"/>
              <a:t>massa</a:t>
            </a:r>
            <a:r>
              <a:rPr lang="es-MX" sz="2133" dirty="0"/>
              <a:t> </a:t>
            </a:r>
            <a:r>
              <a:rPr lang="es-MX" sz="2133" dirty="0" err="1"/>
              <a:t>quis</a:t>
            </a:r>
            <a:r>
              <a:rPr lang="es-MX" sz="2133" dirty="0"/>
              <a:t> </a:t>
            </a:r>
            <a:r>
              <a:rPr lang="es-MX" sz="2133" dirty="0" err="1"/>
              <a:t>enim</a:t>
            </a:r>
            <a:r>
              <a:rPr lang="es-MX" sz="2133" dirty="0"/>
              <a:t>. </a:t>
            </a:r>
            <a:r>
              <a:rPr lang="es-MX" sz="2133" dirty="0" err="1"/>
              <a:t>Donec</a:t>
            </a:r>
            <a:r>
              <a:rPr lang="es-MX" sz="2133" dirty="0"/>
              <a:t> </a:t>
            </a:r>
            <a:r>
              <a:rPr lang="es-MX" sz="2133" dirty="0" err="1"/>
              <a:t>pede</a:t>
            </a:r>
            <a:r>
              <a:rPr lang="es-MX" sz="2133" dirty="0"/>
              <a:t> justo, </a:t>
            </a:r>
            <a:r>
              <a:rPr lang="es-MX" sz="2133" dirty="0" err="1"/>
              <a:t>fringilla</a:t>
            </a:r>
            <a:r>
              <a:rPr lang="es-MX" sz="2133" dirty="0"/>
              <a:t> </a:t>
            </a:r>
            <a:r>
              <a:rPr lang="es-MX" sz="2133" dirty="0" err="1"/>
              <a:t>vel</a:t>
            </a:r>
            <a:r>
              <a:rPr lang="es-MX" sz="2133" dirty="0"/>
              <a:t>, </a:t>
            </a:r>
            <a:r>
              <a:rPr lang="es-MX" sz="2133" dirty="0" err="1"/>
              <a:t>aliquet</a:t>
            </a:r>
            <a:r>
              <a:rPr lang="es-MX" sz="2133" dirty="0"/>
              <a:t> </a:t>
            </a:r>
            <a:r>
              <a:rPr lang="es-MX" sz="2133" dirty="0" err="1"/>
              <a:t>nec</a:t>
            </a:r>
            <a:r>
              <a:rPr lang="es-MX" sz="2133" dirty="0"/>
              <a:t>, </a:t>
            </a:r>
            <a:r>
              <a:rPr lang="es-MX" sz="2133" dirty="0" err="1"/>
              <a:t>vulputate</a:t>
            </a:r>
            <a:r>
              <a:rPr lang="es-MX" sz="2133" dirty="0"/>
              <a:t> </a:t>
            </a:r>
            <a:r>
              <a:rPr lang="es-MX" sz="2133" dirty="0" err="1"/>
              <a:t>eget</a:t>
            </a:r>
            <a:r>
              <a:rPr lang="es-MX" sz="2133" dirty="0"/>
              <a:t>, </a:t>
            </a:r>
            <a:r>
              <a:rPr lang="es-MX" sz="2133" dirty="0" err="1"/>
              <a:t>arcu</a:t>
            </a:r>
            <a:r>
              <a:rPr lang="es-MX" sz="2133" dirty="0"/>
              <a:t>. In </a:t>
            </a:r>
            <a:r>
              <a:rPr lang="es-MX" sz="2133" dirty="0" err="1"/>
              <a:t>enim</a:t>
            </a:r>
            <a:r>
              <a:rPr lang="es-MX" sz="2133" dirty="0"/>
              <a:t> justo, </a:t>
            </a:r>
            <a:r>
              <a:rPr lang="es-MX" sz="2133" dirty="0" err="1"/>
              <a:t>rhoncus</a:t>
            </a:r>
            <a:r>
              <a:rPr lang="es-MX" sz="2133" dirty="0"/>
              <a:t> ut, </a:t>
            </a:r>
            <a:r>
              <a:rPr lang="es-MX" sz="2133" dirty="0" err="1"/>
              <a:t>imperdiet</a:t>
            </a:r>
            <a:r>
              <a:rPr lang="es-MX" sz="2133" dirty="0"/>
              <a:t> a, </a:t>
            </a:r>
            <a:r>
              <a:rPr lang="es-MX" sz="2133" dirty="0" err="1"/>
              <a:t>venenatis</a:t>
            </a:r>
            <a:r>
              <a:rPr lang="es-MX" sz="2133" dirty="0"/>
              <a:t> vitae, justo. </a:t>
            </a:r>
            <a:r>
              <a:rPr lang="es-MX" sz="2133" dirty="0" err="1"/>
              <a:t>Nullam</a:t>
            </a:r>
            <a:r>
              <a:rPr lang="es-MX" sz="2133" dirty="0"/>
              <a:t> </a:t>
            </a:r>
            <a:r>
              <a:rPr lang="es-MX" sz="2133" dirty="0" err="1"/>
              <a:t>dictum</a:t>
            </a:r>
            <a:r>
              <a:rPr lang="es-MX" sz="2133" dirty="0"/>
              <a:t> </a:t>
            </a:r>
            <a:r>
              <a:rPr lang="es-MX" sz="2133" dirty="0" err="1"/>
              <a:t>felis</a:t>
            </a:r>
            <a:r>
              <a:rPr lang="es-MX" sz="2133" dirty="0"/>
              <a:t> </a:t>
            </a:r>
            <a:r>
              <a:rPr lang="es-MX" sz="2133" dirty="0" err="1"/>
              <a:t>eu</a:t>
            </a:r>
            <a:r>
              <a:rPr lang="es-MX" sz="2133" dirty="0"/>
              <a:t> </a:t>
            </a:r>
            <a:r>
              <a:rPr lang="es-MX" sz="2133" dirty="0" err="1"/>
              <a:t>pede</a:t>
            </a:r>
            <a:r>
              <a:rPr lang="es-MX" sz="2133" dirty="0"/>
              <a:t> </a:t>
            </a:r>
            <a:r>
              <a:rPr lang="es-MX" sz="2133" dirty="0" err="1"/>
              <a:t>mollis</a:t>
            </a:r>
            <a:r>
              <a:rPr lang="es-MX" sz="2133" dirty="0"/>
              <a:t> </a:t>
            </a:r>
            <a:r>
              <a:rPr lang="es-MX" sz="2133" dirty="0" err="1"/>
              <a:t>pretium</a:t>
            </a:r>
            <a:r>
              <a:rPr lang="es-MX" sz="2133" dirty="0"/>
              <a:t>. </a:t>
            </a:r>
            <a:r>
              <a:rPr lang="es-MX" sz="2133" dirty="0" err="1"/>
              <a:t>Integer</a:t>
            </a:r>
            <a:r>
              <a:rPr lang="es-MX" sz="2133" dirty="0"/>
              <a:t> </a:t>
            </a:r>
            <a:r>
              <a:rPr lang="es-MX" sz="2133" dirty="0" err="1"/>
              <a:t>tincidunt</a:t>
            </a:r>
            <a:r>
              <a:rPr lang="es-MX" sz="2133" dirty="0"/>
              <a:t>. </a:t>
            </a:r>
            <a:r>
              <a:rPr lang="es-MX" sz="2133" dirty="0" err="1"/>
              <a:t>Cras</a:t>
            </a:r>
            <a:r>
              <a:rPr lang="es-MX" sz="2133" dirty="0"/>
              <a:t> </a:t>
            </a:r>
            <a:r>
              <a:rPr lang="es-MX" sz="2133" dirty="0" err="1"/>
              <a:t>dapibus</a:t>
            </a:r>
            <a:r>
              <a:rPr lang="es-MX" sz="2133" dirty="0"/>
              <a:t>. </a:t>
            </a:r>
            <a:r>
              <a:rPr lang="es-MX" sz="2133" dirty="0" err="1"/>
              <a:t>Vivamus</a:t>
            </a:r>
            <a:r>
              <a:rPr lang="es-MX" sz="2133" dirty="0"/>
              <a:t> </a:t>
            </a:r>
            <a:r>
              <a:rPr lang="es-MX" sz="2133" dirty="0" err="1"/>
              <a:t>elementum</a:t>
            </a:r>
            <a:r>
              <a:rPr lang="es-MX" sz="2133" dirty="0"/>
              <a:t> </a:t>
            </a:r>
            <a:r>
              <a:rPr lang="es-MX" sz="2133" dirty="0" err="1"/>
              <a:t>semper</a:t>
            </a:r>
            <a:r>
              <a:rPr lang="es-MX" sz="2133" dirty="0"/>
              <a:t> </a:t>
            </a:r>
            <a:r>
              <a:rPr lang="es-MX" sz="2133" dirty="0" err="1"/>
              <a:t>nisi</a:t>
            </a:r>
            <a:r>
              <a:rPr lang="es-MX" sz="2133" dirty="0"/>
              <a:t>. </a:t>
            </a:r>
            <a:r>
              <a:rPr lang="es-MX" sz="2133" dirty="0" err="1"/>
              <a:t>Aenean</a:t>
            </a:r>
            <a:r>
              <a:rPr lang="es-MX" sz="2133" dirty="0"/>
              <a:t> </a:t>
            </a:r>
            <a:r>
              <a:rPr lang="es-MX" sz="2133" dirty="0" err="1"/>
              <a:t>vulputate</a:t>
            </a:r>
            <a:r>
              <a:rPr lang="es-MX" sz="2133" dirty="0"/>
              <a:t> </a:t>
            </a:r>
            <a:r>
              <a:rPr lang="es-MX" sz="2133" dirty="0" err="1"/>
              <a:t>eleifend</a:t>
            </a:r>
            <a:r>
              <a:rPr lang="es-MX" sz="2133" dirty="0"/>
              <a:t> </a:t>
            </a:r>
            <a:r>
              <a:rPr lang="es-MX" sz="2133" dirty="0" err="1"/>
              <a:t>tellus</a:t>
            </a:r>
            <a:r>
              <a:rPr lang="es-MX" sz="2133" dirty="0"/>
              <a:t>. </a:t>
            </a:r>
            <a:r>
              <a:rPr lang="es-MX" sz="2133" dirty="0" err="1"/>
              <a:t>Aenean</a:t>
            </a:r>
            <a:r>
              <a:rPr lang="es-MX" sz="2133" dirty="0"/>
              <a:t> leo </a:t>
            </a:r>
            <a:r>
              <a:rPr lang="es-MX" sz="2133" dirty="0" err="1"/>
              <a:t>ligula</a:t>
            </a:r>
            <a:r>
              <a:rPr lang="es-MX" sz="2133" dirty="0"/>
              <a:t>, </a:t>
            </a:r>
            <a:r>
              <a:rPr lang="es-MX" sz="2133" dirty="0" err="1"/>
              <a:t>porttitor</a:t>
            </a:r>
            <a:r>
              <a:rPr lang="es-MX" sz="2133" dirty="0"/>
              <a:t> </a:t>
            </a:r>
            <a:r>
              <a:rPr lang="es-MX" sz="2133" dirty="0" err="1"/>
              <a:t>eu</a:t>
            </a:r>
            <a:r>
              <a:rPr lang="es-MX" sz="2133" dirty="0"/>
              <a:t>, </a:t>
            </a:r>
            <a:r>
              <a:rPr lang="es-MX" sz="2133" dirty="0" err="1"/>
              <a:t>consequat</a:t>
            </a:r>
            <a:r>
              <a:rPr lang="es-MX" sz="2133" dirty="0"/>
              <a:t> vitae, </a:t>
            </a:r>
            <a:r>
              <a:rPr lang="es-MX" sz="2133" dirty="0" err="1"/>
              <a:t>eleifend</a:t>
            </a:r>
            <a:r>
              <a:rPr lang="es-MX" sz="2133" dirty="0"/>
              <a:t> ac, </a:t>
            </a:r>
            <a:r>
              <a:rPr lang="es-MX" sz="2133" dirty="0" err="1"/>
              <a:t>enim</a:t>
            </a:r>
            <a:r>
              <a:rPr lang="es-MX" sz="2133" dirty="0"/>
              <a:t>. </a:t>
            </a:r>
            <a:r>
              <a:rPr lang="es-MX" sz="2133" dirty="0" err="1"/>
              <a:t>Aliquam</a:t>
            </a:r>
            <a:r>
              <a:rPr lang="es-MX" sz="2133" dirty="0"/>
              <a:t> </a:t>
            </a:r>
            <a:r>
              <a:rPr lang="es-MX" sz="2133" dirty="0" err="1"/>
              <a:t>lorem</a:t>
            </a:r>
            <a:r>
              <a:rPr lang="es-MX" sz="2133" dirty="0"/>
              <a:t> ante, </a:t>
            </a:r>
            <a:r>
              <a:rPr lang="es-MX" sz="2133" dirty="0" err="1"/>
              <a:t>dapibus</a:t>
            </a:r>
            <a:r>
              <a:rPr lang="es-MX" sz="2133" dirty="0"/>
              <a:t> in, </a:t>
            </a:r>
            <a:r>
              <a:rPr lang="es-MX" sz="2133" dirty="0" err="1"/>
              <a:t>viverra</a:t>
            </a:r>
            <a:r>
              <a:rPr lang="es-MX" sz="2133" dirty="0"/>
              <a:t> </a:t>
            </a:r>
            <a:r>
              <a:rPr lang="es-MX" sz="2133" dirty="0" err="1"/>
              <a:t>quis</a:t>
            </a:r>
            <a:r>
              <a:rPr lang="es-MX" sz="2133" dirty="0"/>
              <a:t>, </a:t>
            </a:r>
            <a:r>
              <a:rPr lang="es-MX" sz="2133" dirty="0" err="1"/>
              <a:t>feugiat</a:t>
            </a:r>
            <a:r>
              <a:rPr lang="es-MX" sz="2133" dirty="0"/>
              <a:t> a, </a:t>
            </a:r>
            <a:r>
              <a:rPr lang="es-MX" sz="2133" dirty="0" err="1"/>
              <a:t>tellus</a:t>
            </a:r>
            <a:r>
              <a:rPr lang="es-MX" sz="2133" dirty="0"/>
              <a:t>. </a:t>
            </a:r>
            <a:r>
              <a:rPr lang="es-MX" sz="2133" dirty="0" err="1"/>
              <a:t>Phasellus</a:t>
            </a:r>
            <a:r>
              <a:rPr lang="es-MX" sz="2133" dirty="0"/>
              <a:t> </a:t>
            </a:r>
            <a:r>
              <a:rPr lang="es-MX" sz="2133" dirty="0" err="1"/>
              <a:t>viverra</a:t>
            </a:r>
            <a:r>
              <a:rPr lang="es-MX" sz="2133" dirty="0"/>
              <a:t> </a:t>
            </a:r>
            <a:r>
              <a:rPr lang="es-MX" sz="2133" dirty="0" err="1"/>
              <a:t>nulla</a:t>
            </a:r>
            <a:r>
              <a:rPr lang="es-MX" sz="2133" dirty="0"/>
              <a:t> ut </a:t>
            </a:r>
            <a:r>
              <a:rPr lang="es-MX" sz="2133" dirty="0" err="1"/>
              <a:t>metus</a:t>
            </a:r>
            <a:r>
              <a:rPr lang="es-MX" sz="2133" dirty="0"/>
              <a:t> </a:t>
            </a:r>
            <a:r>
              <a:rPr lang="es-MX" sz="2133" dirty="0" err="1"/>
              <a:t>varius</a:t>
            </a:r>
            <a:r>
              <a:rPr lang="es-MX" sz="2133" dirty="0"/>
              <a:t> </a:t>
            </a:r>
            <a:r>
              <a:rPr lang="es-MX" sz="2133" dirty="0" err="1"/>
              <a:t>laoreet</a:t>
            </a:r>
            <a:r>
              <a:rPr lang="es-MX" sz="2133" dirty="0"/>
              <a:t>. </a:t>
            </a:r>
            <a:r>
              <a:rPr lang="es-MX" sz="2133" dirty="0" err="1"/>
              <a:t>Quisque</a:t>
            </a:r>
            <a:r>
              <a:rPr lang="es-MX" sz="2133" dirty="0"/>
              <a:t> </a:t>
            </a:r>
            <a:r>
              <a:rPr lang="es-MX" sz="2133" dirty="0" err="1"/>
              <a:t>rutrum</a:t>
            </a:r>
            <a:r>
              <a:rPr lang="es-MX" sz="2133" dirty="0"/>
              <a:t>. </a:t>
            </a:r>
          </a:p>
          <a:p>
            <a:pPr algn="just"/>
            <a:endParaRPr lang="es-MX" sz="2133" dirty="0"/>
          </a:p>
        </p:txBody>
      </p:sp>
      <p:sp>
        <p:nvSpPr>
          <p:cNvPr id="15" name="Rectángulo 14">
            <a:extLst>
              <a:ext uri="{FF2B5EF4-FFF2-40B4-BE49-F238E27FC236}">
                <a16:creationId xmlns:a16="http://schemas.microsoft.com/office/drawing/2014/main" id="{DB5D55C2-A1D7-4A23-8093-CE07BC2B847D}"/>
              </a:ext>
            </a:extLst>
          </p:cNvPr>
          <p:cNvSpPr/>
          <p:nvPr userDrawn="1"/>
        </p:nvSpPr>
        <p:spPr>
          <a:xfrm>
            <a:off x="1608504" y="13463146"/>
            <a:ext cx="19333048" cy="15543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2133" dirty="0" err="1"/>
              <a:t>Lorem</a:t>
            </a:r>
            <a:r>
              <a:rPr lang="es-MX" sz="2133" dirty="0"/>
              <a:t> </a:t>
            </a:r>
            <a:r>
              <a:rPr lang="es-MX" sz="2133" dirty="0" err="1"/>
              <a:t>ipsum</a:t>
            </a:r>
            <a:r>
              <a:rPr lang="es-MX" sz="2133" dirty="0"/>
              <a:t> dolor </a:t>
            </a:r>
            <a:r>
              <a:rPr lang="es-MX" sz="2133" dirty="0" err="1"/>
              <a:t>sit</a:t>
            </a:r>
            <a:r>
              <a:rPr lang="es-MX" sz="2133" dirty="0"/>
              <a:t> </a:t>
            </a:r>
            <a:r>
              <a:rPr lang="es-MX" sz="2133" dirty="0" err="1"/>
              <a:t>amet</a:t>
            </a:r>
            <a:r>
              <a:rPr lang="es-MX" sz="2133" dirty="0"/>
              <a:t>, </a:t>
            </a:r>
            <a:r>
              <a:rPr lang="es-MX" sz="2133" dirty="0" err="1"/>
              <a:t>consectetuer</a:t>
            </a:r>
            <a:r>
              <a:rPr lang="es-MX" sz="2133" dirty="0"/>
              <a:t> </a:t>
            </a:r>
            <a:r>
              <a:rPr lang="es-MX" sz="2133" dirty="0" err="1"/>
              <a:t>adipiscing</a:t>
            </a:r>
            <a:r>
              <a:rPr lang="es-MX" sz="2133" dirty="0"/>
              <a:t> </a:t>
            </a:r>
            <a:r>
              <a:rPr lang="es-MX" sz="2133" dirty="0" err="1"/>
              <a:t>elit</a:t>
            </a:r>
            <a:r>
              <a:rPr lang="es-MX" sz="2133" dirty="0"/>
              <a:t>. </a:t>
            </a:r>
            <a:r>
              <a:rPr lang="es-MX" sz="2133" dirty="0" err="1"/>
              <a:t>Aenean</a:t>
            </a:r>
            <a:r>
              <a:rPr lang="es-MX" sz="2133" dirty="0"/>
              <a:t> commodo </a:t>
            </a:r>
            <a:r>
              <a:rPr lang="es-MX" sz="2133" dirty="0" err="1"/>
              <a:t>ligula</a:t>
            </a:r>
            <a:r>
              <a:rPr lang="es-MX" sz="2133" dirty="0"/>
              <a:t> </a:t>
            </a:r>
            <a:r>
              <a:rPr lang="es-MX" sz="2133" dirty="0" err="1"/>
              <a:t>eget</a:t>
            </a:r>
            <a:r>
              <a:rPr lang="es-MX" sz="2133" dirty="0"/>
              <a:t> dolor. </a:t>
            </a:r>
            <a:r>
              <a:rPr lang="es-MX" sz="2133" dirty="0" err="1"/>
              <a:t>Aenean</a:t>
            </a:r>
            <a:r>
              <a:rPr lang="es-MX" sz="2133" dirty="0"/>
              <a:t> </a:t>
            </a:r>
            <a:r>
              <a:rPr lang="es-MX" sz="2133" dirty="0" err="1"/>
              <a:t>massa</a:t>
            </a:r>
            <a:r>
              <a:rPr lang="es-MX" sz="2133" dirty="0"/>
              <a:t>. Cum </a:t>
            </a:r>
            <a:r>
              <a:rPr lang="es-MX" sz="2133" dirty="0" err="1"/>
              <a:t>sociis</a:t>
            </a:r>
            <a:r>
              <a:rPr lang="es-MX" sz="2133" dirty="0"/>
              <a:t> </a:t>
            </a:r>
            <a:r>
              <a:rPr lang="es-MX" sz="2133" dirty="0" err="1"/>
              <a:t>natoque</a:t>
            </a:r>
            <a:r>
              <a:rPr lang="es-MX" sz="2133" dirty="0"/>
              <a:t> </a:t>
            </a:r>
            <a:r>
              <a:rPr lang="es-MX" sz="2133" dirty="0" err="1"/>
              <a:t>penatibus</a:t>
            </a:r>
            <a:r>
              <a:rPr lang="es-MX" sz="2133" dirty="0"/>
              <a:t> et </a:t>
            </a:r>
            <a:r>
              <a:rPr lang="es-MX" sz="2133" dirty="0" err="1"/>
              <a:t>magnis</a:t>
            </a:r>
            <a:r>
              <a:rPr lang="es-MX" sz="2133" dirty="0"/>
              <a:t> </a:t>
            </a:r>
            <a:r>
              <a:rPr lang="es-MX" sz="2133" dirty="0" err="1"/>
              <a:t>dis</a:t>
            </a:r>
            <a:r>
              <a:rPr lang="es-MX" sz="2133" dirty="0"/>
              <a:t> </a:t>
            </a:r>
            <a:r>
              <a:rPr lang="es-MX" sz="2133" dirty="0" err="1"/>
              <a:t>parturient</a:t>
            </a:r>
            <a:r>
              <a:rPr lang="es-MX" sz="2133" dirty="0"/>
              <a:t> montes, </a:t>
            </a:r>
            <a:r>
              <a:rPr lang="es-MX" sz="2133" dirty="0" err="1"/>
              <a:t>nascetur</a:t>
            </a:r>
            <a:r>
              <a:rPr lang="es-MX" sz="2133" dirty="0"/>
              <a:t> </a:t>
            </a:r>
            <a:r>
              <a:rPr lang="es-MX" sz="2133" dirty="0" err="1"/>
              <a:t>ridiculus</a:t>
            </a:r>
            <a:r>
              <a:rPr lang="es-MX" sz="2133" dirty="0"/>
              <a:t> mus. </a:t>
            </a:r>
            <a:r>
              <a:rPr lang="es-MX" sz="2133" dirty="0" err="1"/>
              <a:t>Donec</a:t>
            </a:r>
            <a:r>
              <a:rPr lang="es-MX" sz="2133" dirty="0"/>
              <a:t> </a:t>
            </a:r>
            <a:r>
              <a:rPr lang="es-MX" sz="2133" dirty="0" err="1"/>
              <a:t>quam</a:t>
            </a:r>
            <a:r>
              <a:rPr lang="es-MX" sz="2133" dirty="0"/>
              <a:t> </a:t>
            </a:r>
            <a:r>
              <a:rPr lang="es-MX" sz="2133" dirty="0" err="1"/>
              <a:t>felis</a:t>
            </a:r>
            <a:r>
              <a:rPr lang="es-MX" sz="2133" dirty="0"/>
              <a:t>, </a:t>
            </a:r>
            <a:r>
              <a:rPr lang="es-MX" sz="2133" dirty="0" err="1"/>
              <a:t>ultricies</a:t>
            </a:r>
            <a:r>
              <a:rPr lang="es-MX" sz="2133" dirty="0"/>
              <a:t> </a:t>
            </a:r>
            <a:r>
              <a:rPr lang="es-MX" sz="2133" dirty="0" err="1"/>
              <a:t>nec</a:t>
            </a:r>
            <a:r>
              <a:rPr lang="es-MX" sz="2133" dirty="0"/>
              <a:t>, </a:t>
            </a:r>
            <a:r>
              <a:rPr lang="es-MX" sz="2133" dirty="0" err="1"/>
              <a:t>pellentesque</a:t>
            </a:r>
            <a:r>
              <a:rPr lang="es-MX" sz="2133" dirty="0"/>
              <a:t> </a:t>
            </a:r>
            <a:r>
              <a:rPr lang="es-MX" sz="2133" dirty="0" err="1"/>
              <a:t>eu</a:t>
            </a:r>
            <a:r>
              <a:rPr lang="es-MX" sz="2133" dirty="0"/>
              <a:t>, </a:t>
            </a:r>
            <a:r>
              <a:rPr lang="es-MX" sz="2133" dirty="0" err="1"/>
              <a:t>pretium</a:t>
            </a:r>
            <a:r>
              <a:rPr lang="es-MX" sz="2133" dirty="0"/>
              <a:t> </a:t>
            </a:r>
            <a:r>
              <a:rPr lang="es-MX" sz="2133" dirty="0" err="1"/>
              <a:t>quis</a:t>
            </a:r>
            <a:r>
              <a:rPr lang="es-MX" sz="2133" dirty="0"/>
              <a:t>, </a:t>
            </a:r>
            <a:r>
              <a:rPr lang="es-MX" sz="2133" dirty="0" err="1"/>
              <a:t>sem</a:t>
            </a:r>
            <a:r>
              <a:rPr lang="es-MX" sz="2133" dirty="0"/>
              <a:t>. </a:t>
            </a:r>
            <a:r>
              <a:rPr lang="es-MX" sz="2133" dirty="0" err="1"/>
              <a:t>Nulla</a:t>
            </a:r>
            <a:r>
              <a:rPr lang="es-MX" sz="2133" dirty="0"/>
              <a:t> </a:t>
            </a:r>
            <a:r>
              <a:rPr lang="es-MX" sz="2133" dirty="0" err="1"/>
              <a:t>consequat</a:t>
            </a:r>
            <a:r>
              <a:rPr lang="es-MX" sz="2133" dirty="0"/>
              <a:t> </a:t>
            </a:r>
            <a:r>
              <a:rPr lang="es-MX" sz="2133" dirty="0" err="1"/>
              <a:t>massa</a:t>
            </a:r>
            <a:r>
              <a:rPr lang="es-MX" sz="2133" dirty="0"/>
              <a:t> </a:t>
            </a:r>
            <a:r>
              <a:rPr lang="es-MX" sz="2133" dirty="0" err="1"/>
              <a:t>quis</a:t>
            </a:r>
            <a:r>
              <a:rPr lang="es-MX" sz="2133" dirty="0"/>
              <a:t> </a:t>
            </a:r>
            <a:r>
              <a:rPr lang="es-MX" sz="2133" dirty="0" err="1"/>
              <a:t>enim</a:t>
            </a:r>
            <a:r>
              <a:rPr lang="es-MX" sz="2133" dirty="0"/>
              <a:t>. </a:t>
            </a:r>
            <a:r>
              <a:rPr lang="es-MX" sz="2133" dirty="0" err="1"/>
              <a:t>Donec</a:t>
            </a:r>
            <a:r>
              <a:rPr lang="es-MX" sz="2133" dirty="0"/>
              <a:t> </a:t>
            </a:r>
            <a:r>
              <a:rPr lang="es-MX" sz="2133" dirty="0" err="1"/>
              <a:t>pede</a:t>
            </a:r>
            <a:r>
              <a:rPr lang="es-MX" sz="2133" dirty="0"/>
              <a:t> justo, </a:t>
            </a:r>
            <a:r>
              <a:rPr lang="es-MX" sz="2133" dirty="0" err="1"/>
              <a:t>fringilla</a:t>
            </a:r>
            <a:r>
              <a:rPr lang="es-MX" sz="2133" dirty="0"/>
              <a:t> </a:t>
            </a:r>
            <a:r>
              <a:rPr lang="es-MX" sz="2133" dirty="0" err="1"/>
              <a:t>vel</a:t>
            </a:r>
            <a:r>
              <a:rPr lang="es-MX" sz="2133" dirty="0"/>
              <a:t>, </a:t>
            </a:r>
            <a:r>
              <a:rPr lang="es-MX" sz="2133" dirty="0" err="1"/>
              <a:t>aliquet</a:t>
            </a:r>
            <a:r>
              <a:rPr lang="es-MX" sz="2133" dirty="0"/>
              <a:t> </a:t>
            </a:r>
            <a:r>
              <a:rPr lang="es-MX" sz="2133" dirty="0" err="1"/>
              <a:t>nec</a:t>
            </a:r>
            <a:r>
              <a:rPr lang="es-MX" sz="2133" dirty="0"/>
              <a:t>, </a:t>
            </a:r>
            <a:r>
              <a:rPr lang="es-MX" sz="2133" dirty="0" err="1"/>
              <a:t>vulputate</a:t>
            </a:r>
            <a:r>
              <a:rPr lang="es-MX" sz="2133" dirty="0"/>
              <a:t> </a:t>
            </a:r>
            <a:r>
              <a:rPr lang="es-MX" sz="2133" dirty="0" err="1"/>
              <a:t>eget</a:t>
            </a:r>
            <a:r>
              <a:rPr lang="es-MX" sz="2133" dirty="0"/>
              <a:t>, </a:t>
            </a:r>
            <a:r>
              <a:rPr lang="es-MX" sz="2133" dirty="0" err="1"/>
              <a:t>arcu</a:t>
            </a:r>
            <a:r>
              <a:rPr lang="es-MX" sz="2133" dirty="0"/>
              <a:t>. In </a:t>
            </a:r>
            <a:r>
              <a:rPr lang="es-MX" sz="2133" dirty="0" err="1"/>
              <a:t>enim</a:t>
            </a:r>
            <a:r>
              <a:rPr lang="es-MX" sz="2133" dirty="0"/>
              <a:t> justo, </a:t>
            </a:r>
            <a:r>
              <a:rPr lang="es-MX" sz="2133" dirty="0" err="1"/>
              <a:t>rhoncus</a:t>
            </a:r>
            <a:r>
              <a:rPr lang="es-MX" sz="2133" dirty="0"/>
              <a:t> ut, </a:t>
            </a:r>
            <a:r>
              <a:rPr lang="es-MX" sz="2133" dirty="0" err="1"/>
              <a:t>imperdiet</a:t>
            </a:r>
            <a:r>
              <a:rPr lang="es-MX" sz="2133" dirty="0"/>
              <a:t> a, </a:t>
            </a:r>
            <a:r>
              <a:rPr lang="es-MX" sz="2133" dirty="0" err="1"/>
              <a:t>venenatis</a:t>
            </a:r>
            <a:r>
              <a:rPr lang="es-MX" sz="2133" dirty="0"/>
              <a:t> vitae, justo. </a:t>
            </a:r>
            <a:r>
              <a:rPr lang="es-MX" sz="2133" dirty="0" err="1"/>
              <a:t>Nullam</a:t>
            </a:r>
            <a:r>
              <a:rPr lang="es-MX" sz="2133" dirty="0"/>
              <a:t> </a:t>
            </a:r>
            <a:r>
              <a:rPr lang="es-MX" sz="2133" dirty="0" err="1"/>
              <a:t>dictum</a:t>
            </a:r>
            <a:r>
              <a:rPr lang="es-MX" sz="2133" dirty="0"/>
              <a:t> </a:t>
            </a:r>
            <a:r>
              <a:rPr lang="es-MX" sz="2133" dirty="0" err="1"/>
              <a:t>felis</a:t>
            </a:r>
            <a:r>
              <a:rPr lang="es-MX" sz="2133" dirty="0"/>
              <a:t> </a:t>
            </a:r>
            <a:r>
              <a:rPr lang="es-MX" sz="2133" dirty="0" err="1"/>
              <a:t>eu</a:t>
            </a:r>
            <a:r>
              <a:rPr lang="es-MX" sz="2133" dirty="0"/>
              <a:t> </a:t>
            </a:r>
            <a:r>
              <a:rPr lang="es-MX" sz="2133" dirty="0" err="1"/>
              <a:t>pede</a:t>
            </a:r>
            <a:r>
              <a:rPr lang="es-MX" sz="2133" dirty="0"/>
              <a:t> </a:t>
            </a:r>
            <a:r>
              <a:rPr lang="es-MX" sz="2133" dirty="0" err="1"/>
              <a:t>mollis</a:t>
            </a:r>
            <a:r>
              <a:rPr lang="es-MX" sz="2133" dirty="0"/>
              <a:t> </a:t>
            </a:r>
            <a:r>
              <a:rPr lang="es-MX" sz="2133" dirty="0" err="1"/>
              <a:t>pretium</a:t>
            </a:r>
            <a:r>
              <a:rPr lang="es-MX" sz="2133" dirty="0"/>
              <a:t>. </a:t>
            </a:r>
            <a:r>
              <a:rPr lang="es-MX" sz="2133" dirty="0" err="1"/>
              <a:t>Integer</a:t>
            </a:r>
            <a:r>
              <a:rPr lang="es-MX" sz="2133" dirty="0"/>
              <a:t> </a:t>
            </a:r>
            <a:r>
              <a:rPr lang="es-MX" sz="2133" dirty="0" err="1"/>
              <a:t>tincidunt</a:t>
            </a:r>
            <a:r>
              <a:rPr lang="es-MX" sz="2133" dirty="0"/>
              <a:t>. </a:t>
            </a:r>
            <a:r>
              <a:rPr lang="es-MX" sz="2133" dirty="0" err="1"/>
              <a:t>Cras</a:t>
            </a:r>
            <a:r>
              <a:rPr lang="es-MX" sz="2133" dirty="0"/>
              <a:t> </a:t>
            </a:r>
            <a:r>
              <a:rPr lang="es-MX" sz="2133" dirty="0" err="1"/>
              <a:t>dapibus</a:t>
            </a:r>
            <a:r>
              <a:rPr lang="es-MX" sz="2133" dirty="0"/>
              <a:t>. </a:t>
            </a:r>
            <a:r>
              <a:rPr lang="es-MX" sz="2133" dirty="0" err="1"/>
              <a:t>Vivamus</a:t>
            </a:r>
            <a:r>
              <a:rPr lang="es-MX" sz="2133" dirty="0"/>
              <a:t> </a:t>
            </a:r>
            <a:r>
              <a:rPr lang="es-MX" sz="2133" dirty="0" err="1"/>
              <a:t>elementum</a:t>
            </a:r>
            <a:r>
              <a:rPr lang="es-MX" sz="2133" dirty="0"/>
              <a:t> </a:t>
            </a:r>
            <a:r>
              <a:rPr lang="es-MX" sz="2133" dirty="0" err="1"/>
              <a:t>semper</a:t>
            </a:r>
            <a:r>
              <a:rPr lang="es-MX" sz="2133" dirty="0"/>
              <a:t> </a:t>
            </a:r>
            <a:r>
              <a:rPr lang="es-MX" sz="2133" dirty="0" err="1"/>
              <a:t>nisi</a:t>
            </a:r>
            <a:r>
              <a:rPr lang="es-MX" sz="2133" dirty="0"/>
              <a:t>. </a:t>
            </a:r>
            <a:r>
              <a:rPr lang="es-MX" sz="2133" dirty="0" err="1"/>
              <a:t>Aenean</a:t>
            </a:r>
            <a:r>
              <a:rPr lang="es-MX" sz="2133" dirty="0"/>
              <a:t> </a:t>
            </a:r>
            <a:r>
              <a:rPr lang="es-MX" sz="2133" dirty="0" err="1"/>
              <a:t>vulputate</a:t>
            </a:r>
            <a:r>
              <a:rPr lang="es-MX" sz="2133" dirty="0"/>
              <a:t> </a:t>
            </a:r>
            <a:r>
              <a:rPr lang="es-MX" sz="2133" dirty="0" err="1"/>
              <a:t>eleifend</a:t>
            </a:r>
            <a:r>
              <a:rPr lang="es-MX" sz="2133" dirty="0"/>
              <a:t> </a:t>
            </a:r>
            <a:r>
              <a:rPr lang="es-MX" sz="2133" dirty="0" err="1"/>
              <a:t>tellus</a:t>
            </a:r>
            <a:r>
              <a:rPr lang="es-MX" sz="2133" dirty="0"/>
              <a:t>. </a:t>
            </a:r>
            <a:r>
              <a:rPr lang="es-MX" sz="2133" dirty="0" err="1"/>
              <a:t>Aenean</a:t>
            </a:r>
            <a:r>
              <a:rPr lang="es-MX" sz="2133" dirty="0"/>
              <a:t> leo </a:t>
            </a:r>
            <a:r>
              <a:rPr lang="es-MX" sz="2133" dirty="0" err="1"/>
              <a:t>ligula</a:t>
            </a:r>
            <a:r>
              <a:rPr lang="es-MX" sz="2133" dirty="0"/>
              <a:t>, </a:t>
            </a:r>
            <a:r>
              <a:rPr lang="es-MX" sz="2133" dirty="0" err="1"/>
              <a:t>porttitor</a:t>
            </a:r>
            <a:r>
              <a:rPr lang="es-MX" sz="2133" dirty="0"/>
              <a:t> </a:t>
            </a:r>
            <a:r>
              <a:rPr lang="es-MX" sz="2133" dirty="0" err="1"/>
              <a:t>eu</a:t>
            </a:r>
            <a:r>
              <a:rPr lang="es-MX" sz="2133" dirty="0"/>
              <a:t>, </a:t>
            </a:r>
            <a:r>
              <a:rPr lang="es-MX" sz="2133" dirty="0" err="1"/>
              <a:t>consequat</a:t>
            </a:r>
            <a:r>
              <a:rPr lang="es-MX" sz="2133" dirty="0"/>
              <a:t> vitae, </a:t>
            </a:r>
            <a:r>
              <a:rPr lang="es-MX" sz="2133" dirty="0" err="1"/>
              <a:t>eleifend</a:t>
            </a:r>
            <a:r>
              <a:rPr lang="es-MX" sz="2133" dirty="0"/>
              <a:t> ac, </a:t>
            </a:r>
            <a:r>
              <a:rPr lang="es-MX" sz="2133" dirty="0" err="1"/>
              <a:t>enim</a:t>
            </a:r>
            <a:r>
              <a:rPr lang="es-MX" sz="2133" dirty="0"/>
              <a:t>. </a:t>
            </a:r>
          </a:p>
        </p:txBody>
      </p:sp>
      <p:sp>
        <p:nvSpPr>
          <p:cNvPr id="16" name="Rectángulo 15">
            <a:extLst>
              <a:ext uri="{FF2B5EF4-FFF2-40B4-BE49-F238E27FC236}">
                <a16:creationId xmlns:a16="http://schemas.microsoft.com/office/drawing/2014/main" id="{24D3BCE5-D30C-4A42-AC71-5F940395DF54}"/>
              </a:ext>
            </a:extLst>
          </p:cNvPr>
          <p:cNvSpPr/>
          <p:nvPr userDrawn="1"/>
        </p:nvSpPr>
        <p:spPr>
          <a:xfrm>
            <a:off x="18356560" y="25191638"/>
            <a:ext cx="14268050" cy="386994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2133" dirty="0" err="1"/>
              <a:t>Lorem</a:t>
            </a:r>
            <a:r>
              <a:rPr lang="es-MX" sz="2133" dirty="0"/>
              <a:t> </a:t>
            </a:r>
            <a:r>
              <a:rPr lang="es-MX" sz="2133" dirty="0" err="1"/>
              <a:t>ipsum</a:t>
            </a:r>
            <a:r>
              <a:rPr lang="es-MX" sz="2133" dirty="0"/>
              <a:t> dolor </a:t>
            </a:r>
            <a:r>
              <a:rPr lang="es-MX" sz="2133" dirty="0" err="1"/>
              <a:t>sit</a:t>
            </a:r>
            <a:r>
              <a:rPr lang="es-MX" sz="2133" dirty="0"/>
              <a:t> </a:t>
            </a:r>
            <a:r>
              <a:rPr lang="es-MX" sz="2133" dirty="0" err="1"/>
              <a:t>amet</a:t>
            </a:r>
            <a:r>
              <a:rPr lang="es-MX" sz="2133" dirty="0"/>
              <a:t>, </a:t>
            </a:r>
            <a:r>
              <a:rPr lang="es-MX" sz="2133" dirty="0" err="1"/>
              <a:t>consectetuer</a:t>
            </a:r>
            <a:r>
              <a:rPr lang="es-MX" sz="2133" dirty="0"/>
              <a:t> </a:t>
            </a:r>
            <a:r>
              <a:rPr lang="es-MX" sz="2133" dirty="0" err="1"/>
              <a:t>adipiscing</a:t>
            </a:r>
            <a:r>
              <a:rPr lang="es-MX" sz="2133" dirty="0"/>
              <a:t> </a:t>
            </a:r>
            <a:r>
              <a:rPr lang="es-MX" sz="2133" dirty="0" err="1"/>
              <a:t>elit</a:t>
            </a:r>
            <a:r>
              <a:rPr lang="es-MX" sz="2133" dirty="0"/>
              <a:t>. </a:t>
            </a:r>
            <a:r>
              <a:rPr lang="es-MX" sz="2133" dirty="0" err="1"/>
              <a:t>Aenean</a:t>
            </a:r>
            <a:r>
              <a:rPr lang="es-MX" sz="2133" dirty="0"/>
              <a:t> commodo </a:t>
            </a:r>
            <a:r>
              <a:rPr lang="es-MX" sz="2133" dirty="0" err="1"/>
              <a:t>ligula</a:t>
            </a:r>
            <a:r>
              <a:rPr lang="es-MX" sz="2133" dirty="0"/>
              <a:t> </a:t>
            </a:r>
            <a:r>
              <a:rPr lang="es-MX" sz="2133" dirty="0" err="1"/>
              <a:t>eget</a:t>
            </a:r>
            <a:r>
              <a:rPr lang="es-MX" sz="2133" dirty="0"/>
              <a:t> dolor. </a:t>
            </a:r>
            <a:r>
              <a:rPr lang="es-MX" sz="2133" dirty="0" err="1"/>
              <a:t>Aenean</a:t>
            </a:r>
            <a:r>
              <a:rPr lang="es-MX" sz="2133" dirty="0"/>
              <a:t> </a:t>
            </a:r>
            <a:r>
              <a:rPr lang="es-MX" sz="2133" dirty="0" err="1"/>
              <a:t>massa</a:t>
            </a:r>
            <a:r>
              <a:rPr lang="es-MX" sz="2133" dirty="0"/>
              <a:t>. Cum </a:t>
            </a:r>
            <a:r>
              <a:rPr lang="es-MX" sz="2133" dirty="0" err="1"/>
              <a:t>sociis</a:t>
            </a:r>
            <a:r>
              <a:rPr lang="es-MX" sz="2133" dirty="0"/>
              <a:t> </a:t>
            </a:r>
            <a:r>
              <a:rPr lang="es-MX" sz="2133" dirty="0" err="1"/>
              <a:t>natoque</a:t>
            </a:r>
            <a:r>
              <a:rPr lang="es-MX" sz="2133" dirty="0"/>
              <a:t> </a:t>
            </a:r>
            <a:r>
              <a:rPr lang="es-MX" sz="2133" dirty="0" err="1"/>
              <a:t>penatibus</a:t>
            </a:r>
            <a:r>
              <a:rPr lang="es-MX" sz="2133" dirty="0"/>
              <a:t> et </a:t>
            </a:r>
            <a:r>
              <a:rPr lang="es-MX" sz="2133" dirty="0" err="1"/>
              <a:t>magnis</a:t>
            </a:r>
            <a:r>
              <a:rPr lang="es-MX" sz="2133" dirty="0"/>
              <a:t> </a:t>
            </a:r>
            <a:r>
              <a:rPr lang="es-MX" sz="2133" dirty="0" err="1"/>
              <a:t>dis</a:t>
            </a:r>
            <a:r>
              <a:rPr lang="es-MX" sz="2133" dirty="0"/>
              <a:t> </a:t>
            </a:r>
            <a:r>
              <a:rPr lang="es-MX" sz="2133" dirty="0" err="1"/>
              <a:t>parturient</a:t>
            </a:r>
            <a:r>
              <a:rPr lang="es-MX" sz="2133" dirty="0"/>
              <a:t> montes, </a:t>
            </a:r>
            <a:r>
              <a:rPr lang="es-MX" sz="2133" dirty="0" err="1"/>
              <a:t>nascetur</a:t>
            </a:r>
            <a:r>
              <a:rPr lang="es-MX" sz="2133" dirty="0"/>
              <a:t> </a:t>
            </a:r>
            <a:r>
              <a:rPr lang="es-MX" sz="2133" dirty="0" err="1"/>
              <a:t>ridiculus</a:t>
            </a:r>
            <a:r>
              <a:rPr lang="es-MX" sz="2133" dirty="0"/>
              <a:t> mus. </a:t>
            </a:r>
            <a:r>
              <a:rPr lang="es-MX" sz="2133" dirty="0" err="1"/>
              <a:t>Donec</a:t>
            </a:r>
            <a:r>
              <a:rPr lang="es-MX" sz="2133" dirty="0"/>
              <a:t> </a:t>
            </a:r>
            <a:r>
              <a:rPr lang="es-MX" sz="2133" dirty="0" err="1"/>
              <a:t>quam</a:t>
            </a:r>
            <a:r>
              <a:rPr lang="es-MX" sz="2133" dirty="0"/>
              <a:t> </a:t>
            </a:r>
            <a:r>
              <a:rPr lang="es-MX" sz="2133" dirty="0" err="1"/>
              <a:t>felis</a:t>
            </a:r>
            <a:r>
              <a:rPr lang="es-MX" sz="2133" dirty="0"/>
              <a:t>, </a:t>
            </a:r>
            <a:r>
              <a:rPr lang="es-MX" sz="2133" dirty="0" err="1"/>
              <a:t>ultricies</a:t>
            </a:r>
            <a:r>
              <a:rPr lang="es-MX" sz="2133" dirty="0"/>
              <a:t> </a:t>
            </a:r>
            <a:r>
              <a:rPr lang="es-MX" sz="2133" dirty="0" err="1"/>
              <a:t>nec</a:t>
            </a:r>
            <a:r>
              <a:rPr lang="es-MX" sz="2133" dirty="0"/>
              <a:t>, </a:t>
            </a:r>
            <a:r>
              <a:rPr lang="es-MX" sz="2133" dirty="0" err="1"/>
              <a:t>pellentesque</a:t>
            </a:r>
            <a:r>
              <a:rPr lang="es-MX" sz="2133" dirty="0"/>
              <a:t> </a:t>
            </a:r>
            <a:r>
              <a:rPr lang="es-MX" sz="2133" dirty="0" err="1"/>
              <a:t>eu</a:t>
            </a:r>
            <a:r>
              <a:rPr lang="es-MX" sz="2133" dirty="0"/>
              <a:t>, </a:t>
            </a:r>
            <a:r>
              <a:rPr lang="es-MX" sz="2133" dirty="0" err="1"/>
              <a:t>pretium</a:t>
            </a:r>
            <a:r>
              <a:rPr lang="es-MX" sz="2133" dirty="0"/>
              <a:t> </a:t>
            </a:r>
            <a:r>
              <a:rPr lang="es-MX" sz="2133" dirty="0" err="1"/>
              <a:t>quis</a:t>
            </a:r>
            <a:r>
              <a:rPr lang="es-MX" sz="2133" dirty="0"/>
              <a:t>, </a:t>
            </a:r>
            <a:r>
              <a:rPr lang="es-MX" sz="2133" dirty="0" err="1"/>
              <a:t>sem</a:t>
            </a:r>
            <a:r>
              <a:rPr lang="es-MX" sz="2133" dirty="0"/>
              <a:t>. </a:t>
            </a:r>
            <a:r>
              <a:rPr lang="es-MX" sz="2133" dirty="0" err="1"/>
              <a:t>Nulla</a:t>
            </a:r>
            <a:r>
              <a:rPr lang="es-MX" sz="2133" dirty="0"/>
              <a:t> </a:t>
            </a:r>
            <a:r>
              <a:rPr lang="es-MX" sz="2133" dirty="0" err="1"/>
              <a:t>consequat</a:t>
            </a:r>
            <a:r>
              <a:rPr lang="es-MX" sz="2133" dirty="0"/>
              <a:t> </a:t>
            </a:r>
            <a:r>
              <a:rPr lang="es-MX" sz="2133" dirty="0" err="1"/>
              <a:t>massa</a:t>
            </a:r>
            <a:r>
              <a:rPr lang="es-MX" sz="2133" dirty="0"/>
              <a:t> </a:t>
            </a:r>
            <a:r>
              <a:rPr lang="es-MX" sz="2133" dirty="0" err="1"/>
              <a:t>quis</a:t>
            </a:r>
            <a:r>
              <a:rPr lang="es-MX" sz="2133" dirty="0"/>
              <a:t> </a:t>
            </a:r>
            <a:r>
              <a:rPr lang="es-MX" sz="2133" dirty="0" err="1"/>
              <a:t>enim</a:t>
            </a:r>
            <a:r>
              <a:rPr lang="es-MX" sz="2133" dirty="0"/>
              <a:t>. </a:t>
            </a:r>
            <a:r>
              <a:rPr lang="es-MX" sz="2133" dirty="0" err="1"/>
              <a:t>Donec</a:t>
            </a:r>
            <a:r>
              <a:rPr lang="es-MX" sz="2133" dirty="0"/>
              <a:t> </a:t>
            </a:r>
            <a:r>
              <a:rPr lang="es-MX" sz="2133" dirty="0" err="1"/>
              <a:t>pede</a:t>
            </a:r>
            <a:r>
              <a:rPr lang="es-MX" sz="2133" dirty="0"/>
              <a:t> justo, </a:t>
            </a:r>
            <a:r>
              <a:rPr lang="es-MX" sz="2133" dirty="0" err="1"/>
              <a:t>fringilla</a:t>
            </a:r>
            <a:r>
              <a:rPr lang="es-MX" sz="2133" dirty="0"/>
              <a:t> </a:t>
            </a:r>
            <a:r>
              <a:rPr lang="es-MX" sz="2133" dirty="0" err="1"/>
              <a:t>vel</a:t>
            </a:r>
            <a:r>
              <a:rPr lang="es-MX" sz="2133" dirty="0"/>
              <a:t>, </a:t>
            </a:r>
            <a:r>
              <a:rPr lang="es-MX" sz="2133" dirty="0" err="1"/>
              <a:t>aliquet</a:t>
            </a:r>
            <a:r>
              <a:rPr lang="es-MX" sz="2133" dirty="0"/>
              <a:t> </a:t>
            </a:r>
            <a:r>
              <a:rPr lang="es-MX" sz="2133" dirty="0" err="1"/>
              <a:t>nec</a:t>
            </a:r>
            <a:r>
              <a:rPr lang="es-MX" sz="2133" dirty="0"/>
              <a:t>, </a:t>
            </a:r>
            <a:r>
              <a:rPr lang="es-MX" sz="2133" dirty="0" err="1"/>
              <a:t>vulputate</a:t>
            </a:r>
            <a:r>
              <a:rPr lang="es-MX" sz="2133" dirty="0"/>
              <a:t> </a:t>
            </a:r>
            <a:r>
              <a:rPr lang="es-MX" sz="2133" dirty="0" err="1"/>
              <a:t>eget</a:t>
            </a:r>
            <a:r>
              <a:rPr lang="es-MX" sz="2133" dirty="0"/>
              <a:t>, </a:t>
            </a:r>
            <a:r>
              <a:rPr lang="es-MX" sz="2133" dirty="0" err="1"/>
              <a:t>arcu</a:t>
            </a:r>
            <a:r>
              <a:rPr lang="es-MX" sz="2133" dirty="0"/>
              <a:t>. In </a:t>
            </a:r>
            <a:r>
              <a:rPr lang="es-MX" sz="2133" dirty="0" err="1"/>
              <a:t>enim</a:t>
            </a:r>
            <a:r>
              <a:rPr lang="es-MX" sz="2133" dirty="0"/>
              <a:t> justo, </a:t>
            </a:r>
            <a:r>
              <a:rPr lang="es-MX" sz="2133" dirty="0" err="1"/>
              <a:t>rhoncus</a:t>
            </a:r>
            <a:r>
              <a:rPr lang="es-MX" sz="2133" dirty="0"/>
              <a:t> ut, </a:t>
            </a:r>
            <a:r>
              <a:rPr lang="es-MX" sz="2133" dirty="0" err="1"/>
              <a:t>imperdiet</a:t>
            </a:r>
            <a:r>
              <a:rPr lang="es-MX" sz="2133" dirty="0"/>
              <a:t> a, </a:t>
            </a:r>
            <a:r>
              <a:rPr lang="es-MX" sz="2133" dirty="0" err="1"/>
              <a:t>venenatis</a:t>
            </a:r>
            <a:r>
              <a:rPr lang="es-MX" sz="2133" dirty="0"/>
              <a:t> vitae, justo. </a:t>
            </a:r>
            <a:r>
              <a:rPr lang="es-MX" sz="2133" dirty="0" err="1"/>
              <a:t>Nullam</a:t>
            </a:r>
            <a:r>
              <a:rPr lang="es-MX" sz="2133" dirty="0"/>
              <a:t> </a:t>
            </a:r>
            <a:r>
              <a:rPr lang="es-MX" sz="2133" dirty="0" err="1"/>
              <a:t>dictum</a:t>
            </a:r>
            <a:r>
              <a:rPr lang="es-MX" sz="2133" dirty="0"/>
              <a:t> </a:t>
            </a:r>
            <a:r>
              <a:rPr lang="es-MX" sz="2133" dirty="0" err="1"/>
              <a:t>felis</a:t>
            </a:r>
            <a:r>
              <a:rPr lang="es-MX" sz="2133" dirty="0"/>
              <a:t> </a:t>
            </a:r>
            <a:r>
              <a:rPr lang="es-MX" sz="2133" dirty="0" err="1"/>
              <a:t>eu</a:t>
            </a:r>
            <a:r>
              <a:rPr lang="es-MX" sz="2133" dirty="0"/>
              <a:t> </a:t>
            </a:r>
            <a:r>
              <a:rPr lang="es-MX" sz="2133" dirty="0" err="1"/>
              <a:t>pede</a:t>
            </a:r>
            <a:r>
              <a:rPr lang="es-MX" sz="2133" dirty="0"/>
              <a:t> </a:t>
            </a:r>
            <a:r>
              <a:rPr lang="es-MX" sz="2133" dirty="0" err="1"/>
              <a:t>mollis</a:t>
            </a:r>
            <a:r>
              <a:rPr lang="es-MX" sz="2133" dirty="0"/>
              <a:t> </a:t>
            </a:r>
            <a:r>
              <a:rPr lang="es-MX" sz="2133" dirty="0" err="1"/>
              <a:t>pretium</a:t>
            </a:r>
            <a:r>
              <a:rPr lang="es-MX" sz="2133" dirty="0"/>
              <a:t>. </a:t>
            </a:r>
            <a:r>
              <a:rPr lang="es-MX" sz="2133" dirty="0" err="1"/>
              <a:t>Integer</a:t>
            </a:r>
            <a:r>
              <a:rPr lang="es-MX" sz="2133" dirty="0"/>
              <a:t> </a:t>
            </a:r>
            <a:r>
              <a:rPr lang="es-MX" sz="2133" dirty="0" err="1"/>
              <a:t>tincidunt</a:t>
            </a:r>
            <a:r>
              <a:rPr lang="es-MX" sz="2133" dirty="0"/>
              <a:t>. </a:t>
            </a:r>
            <a:r>
              <a:rPr lang="es-MX" sz="2133" dirty="0" err="1"/>
              <a:t>Cras</a:t>
            </a:r>
            <a:r>
              <a:rPr lang="es-MX" sz="2133" dirty="0"/>
              <a:t> </a:t>
            </a:r>
            <a:r>
              <a:rPr lang="es-MX" sz="2133" dirty="0" err="1"/>
              <a:t>dapibus</a:t>
            </a:r>
            <a:r>
              <a:rPr lang="es-MX" sz="2133" dirty="0"/>
              <a:t>. </a:t>
            </a:r>
            <a:r>
              <a:rPr lang="es-MX" sz="2133" dirty="0" err="1"/>
              <a:t>Vivamus</a:t>
            </a:r>
            <a:r>
              <a:rPr lang="es-MX" sz="2133" dirty="0"/>
              <a:t> </a:t>
            </a:r>
            <a:r>
              <a:rPr lang="es-MX" sz="2133" dirty="0" err="1"/>
              <a:t>elementum</a:t>
            </a:r>
            <a:r>
              <a:rPr lang="es-MX" sz="2133" dirty="0"/>
              <a:t> </a:t>
            </a:r>
            <a:r>
              <a:rPr lang="es-MX" sz="2133" dirty="0" err="1"/>
              <a:t>semper</a:t>
            </a:r>
            <a:r>
              <a:rPr lang="es-MX" sz="2133" dirty="0"/>
              <a:t> </a:t>
            </a:r>
            <a:r>
              <a:rPr lang="es-MX" sz="2133" dirty="0" err="1"/>
              <a:t>nisi</a:t>
            </a:r>
            <a:r>
              <a:rPr lang="es-MX" sz="2133" dirty="0"/>
              <a:t>. </a:t>
            </a:r>
            <a:r>
              <a:rPr lang="es-MX" sz="2133" dirty="0" err="1"/>
              <a:t>Aenean</a:t>
            </a:r>
            <a:r>
              <a:rPr lang="es-MX" sz="2133" dirty="0"/>
              <a:t> </a:t>
            </a:r>
            <a:r>
              <a:rPr lang="es-MX" sz="2133" dirty="0" err="1"/>
              <a:t>vulputate</a:t>
            </a:r>
            <a:r>
              <a:rPr lang="es-MX" sz="2133" dirty="0"/>
              <a:t> </a:t>
            </a:r>
            <a:r>
              <a:rPr lang="es-MX" sz="2133" dirty="0" err="1"/>
              <a:t>eleifend</a:t>
            </a:r>
            <a:r>
              <a:rPr lang="es-MX" sz="2133" dirty="0"/>
              <a:t> </a:t>
            </a:r>
            <a:r>
              <a:rPr lang="es-MX" sz="2133" dirty="0" err="1"/>
              <a:t>tellus</a:t>
            </a:r>
            <a:r>
              <a:rPr lang="es-MX" sz="2133" dirty="0"/>
              <a:t>. </a:t>
            </a:r>
            <a:r>
              <a:rPr lang="es-MX" sz="2133" dirty="0" err="1"/>
              <a:t>Aenean</a:t>
            </a:r>
            <a:r>
              <a:rPr lang="es-MX" sz="2133" dirty="0"/>
              <a:t> leo </a:t>
            </a:r>
            <a:r>
              <a:rPr lang="es-MX" sz="2133" dirty="0" err="1"/>
              <a:t>ligula</a:t>
            </a:r>
            <a:r>
              <a:rPr lang="es-MX" sz="2133" dirty="0"/>
              <a:t>, </a:t>
            </a:r>
            <a:r>
              <a:rPr lang="es-MX" sz="2133" dirty="0" err="1"/>
              <a:t>porttitor</a:t>
            </a:r>
            <a:r>
              <a:rPr lang="es-MX" sz="2133" dirty="0"/>
              <a:t> </a:t>
            </a:r>
            <a:r>
              <a:rPr lang="es-MX" sz="2133" dirty="0" err="1"/>
              <a:t>eu</a:t>
            </a:r>
            <a:r>
              <a:rPr lang="es-MX" sz="2133" dirty="0"/>
              <a:t>, </a:t>
            </a:r>
            <a:r>
              <a:rPr lang="es-MX" sz="2133" dirty="0" err="1"/>
              <a:t>consequat</a:t>
            </a:r>
            <a:r>
              <a:rPr lang="es-MX" sz="2133" dirty="0"/>
              <a:t> vitae, </a:t>
            </a:r>
            <a:r>
              <a:rPr lang="es-MX" sz="2133" dirty="0" err="1"/>
              <a:t>eleifend</a:t>
            </a:r>
            <a:r>
              <a:rPr lang="es-MX" sz="2133" dirty="0"/>
              <a:t> ac, </a:t>
            </a:r>
            <a:r>
              <a:rPr lang="es-MX" sz="2133" dirty="0" err="1"/>
              <a:t>enim</a:t>
            </a:r>
            <a:r>
              <a:rPr lang="es-MX" sz="2133" dirty="0"/>
              <a:t>. </a:t>
            </a:r>
            <a:r>
              <a:rPr lang="es-MX" sz="2133" dirty="0" err="1"/>
              <a:t>Aliquam</a:t>
            </a:r>
            <a:r>
              <a:rPr lang="es-MX" sz="2133" dirty="0"/>
              <a:t> </a:t>
            </a:r>
            <a:r>
              <a:rPr lang="es-MX" sz="2133" dirty="0" err="1"/>
              <a:t>lorem</a:t>
            </a:r>
            <a:r>
              <a:rPr lang="es-MX" sz="2133" dirty="0"/>
              <a:t> ante, </a:t>
            </a:r>
            <a:r>
              <a:rPr lang="es-MX" sz="2133" dirty="0" err="1"/>
              <a:t>dapibus</a:t>
            </a:r>
            <a:r>
              <a:rPr lang="es-MX" sz="2133" dirty="0"/>
              <a:t> in, </a:t>
            </a:r>
            <a:r>
              <a:rPr lang="es-MX" sz="2133" dirty="0" err="1"/>
              <a:t>viverra</a:t>
            </a:r>
            <a:r>
              <a:rPr lang="es-MX" sz="2133" dirty="0"/>
              <a:t> </a:t>
            </a:r>
            <a:r>
              <a:rPr lang="es-MX" sz="2133" dirty="0" err="1"/>
              <a:t>quis</a:t>
            </a:r>
            <a:r>
              <a:rPr lang="es-MX" sz="2133" dirty="0"/>
              <a:t>, </a:t>
            </a:r>
            <a:r>
              <a:rPr lang="es-MX" sz="2133" dirty="0" err="1"/>
              <a:t>feugiat</a:t>
            </a:r>
            <a:r>
              <a:rPr lang="es-MX" sz="2133" dirty="0"/>
              <a:t> a, </a:t>
            </a:r>
            <a:r>
              <a:rPr lang="es-MX" sz="2133" dirty="0" err="1"/>
              <a:t>tellus</a:t>
            </a:r>
            <a:r>
              <a:rPr lang="es-MX" sz="2133" dirty="0"/>
              <a:t>. </a:t>
            </a:r>
            <a:r>
              <a:rPr lang="es-MX" sz="2133" dirty="0" err="1"/>
              <a:t>Phasellus</a:t>
            </a:r>
            <a:r>
              <a:rPr lang="es-MX" sz="2133" dirty="0"/>
              <a:t> </a:t>
            </a:r>
            <a:r>
              <a:rPr lang="es-MX" sz="2133" dirty="0" err="1"/>
              <a:t>viverra</a:t>
            </a:r>
            <a:r>
              <a:rPr lang="es-MX" sz="2133" dirty="0"/>
              <a:t> </a:t>
            </a:r>
            <a:r>
              <a:rPr lang="es-MX" sz="2133" dirty="0" err="1"/>
              <a:t>nulla</a:t>
            </a:r>
            <a:r>
              <a:rPr lang="es-MX" sz="2133" dirty="0"/>
              <a:t> ut </a:t>
            </a:r>
            <a:r>
              <a:rPr lang="es-MX" sz="2133" dirty="0" err="1"/>
              <a:t>metus</a:t>
            </a:r>
            <a:r>
              <a:rPr lang="es-MX" sz="2133" dirty="0"/>
              <a:t> </a:t>
            </a:r>
            <a:r>
              <a:rPr lang="es-MX" sz="2133" dirty="0" err="1"/>
              <a:t>varius</a:t>
            </a:r>
            <a:r>
              <a:rPr lang="es-MX" sz="2133" dirty="0"/>
              <a:t> </a:t>
            </a:r>
            <a:r>
              <a:rPr lang="es-MX" sz="2133" dirty="0" err="1"/>
              <a:t>laoreet</a:t>
            </a:r>
            <a:r>
              <a:rPr lang="es-MX" sz="2133" dirty="0"/>
              <a:t>. </a:t>
            </a:r>
            <a:r>
              <a:rPr lang="es-MX" sz="2133" dirty="0" err="1"/>
              <a:t>Quisque</a:t>
            </a:r>
            <a:r>
              <a:rPr lang="es-MX" sz="2133" dirty="0"/>
              <a:t> </a:t>
            </a:r>
            <a:r>
              <a:rPr lang="es-MX" sz="2133" dirty="0" err="1"/>
              <a:t>rutrum</a:t>
            </a:r>
            <a:r>
              <a:rPr lang="es-MX" sz="2133" dirty="0"/>
              <a:t>. </a:t>
            </a:r>
            <a:r>
              <a:rPr lang="es-MX" sz="2133" dirty="0" err="1"/>
              <a:t>Aenean</a:t>
            </a:r>
            <a:r>
              <a:rPr lang="es-MX" sz="2133" dirty="0"/>
              <a:t> </a:t>
            </a:r>
            <a:r>
              <a:rPr lang="es-MX" sz="2133" dirty="0" err="1"/>
              <a:t>imperdiet</a:t>
            </a:r>
            <a:r>
              <a:rPr lang="es-MX" sz="2133" dirty="0"/>
              <a:t>. </a:t>
            </a:r>
            <a:r>
              <a:rPr lang="es-MX" sz="2133" dirty="0" err="1"/>
              <a:t>Etiam</a:t>
            </a:r>
            <a:r>
              <a:rPr lang="es-MX" sz="2133" dirty="0"/>
              <a:t> </a:t>
            </a:r>
            <a:r>
              <a:rPr lang="es-MX" sz="2133" dirty="0" err="1"/>
              <a:t>ultricies</a:t>
            </a:r>
            <a:r>
              <a:rPr lang="es-MX" sz="2133" dirty="0"/>
              <a:t> </a:t>
            </a:r>
            <a:r>
              <a:rPr lang="es-MX" sz="2133" dirty="0" err="1"/>
              <a:t>nisi</a:t>
            </a:r>
            <a:r>
              <a:rPr lang="es-MX" sz="2133" dirty="0"/>
              <a:t> </a:t>
            </a:r>
            <a:r>
              <a:rPr lang="es-MX" sz="2133" dirty="0" err="1"/>
              <a:t>vel</a:t>
            </a:r>
            <a:r>
              <a:rPr lang="es-MX" sz="2133" dirty="0"/>
              <a:t> </a:t>
            </a:r>
            <a:r>
              <a:rPr lang="es-MX" sz="2133" dirty="0" err="1"/>
              <a:t>augue</a:t>
            </a:r>
            <a:r>
              <a:rPr lang="es-MX" sz="2133" dirty="0"/>
              <a:t>. </a:t>
            </a:r>
            <a:r>
              <a:rPr lang="es-MX" sz="2133" dirty="0" err="1"/>
              <a:t>Curabitur</a:t>
            </a:r>
            <a:r>
              <a:rPr lang="es-MX" sz="2133" dirty="0"/>
              <a:t> </a:t>
            </a:r>
            <a:r>
              <a:rPr lang="es-MX" sz="2133" dirty="0" err="1"/>
              <a:t>ullamcorper</a:t>
            </a:r>
            <a:r>
              <a:rPr lang="es-MX" sz="2133" dirty="0"/>
              <a:t> </a:t>
            </a:r>
            <a:r>
              <a:rPr lang="es-MX" sz="2133" dirty="0" err="1"/>
              <a:t>ultricies</a:t>
            </a:r>
            <a:r>
              <a:rPr lang="es-MX" sz="2133" dirty="0"/>
              <a:t> </a:t>
            </a:r>
            <a:r>
              <a:rPr lang="es-MX" sz="2133" dirty="0" err="1"/>
              <a:t>nisi</a:t>
            </a:r>
            <a:r>
              <a:rPr lang="es-MX" sz="2133" dirty="0"/>
              <a:t>. </a:t>
            </a:r>
            <a:r>
              <a:rPr lang="es-MX" sz="2133" dirty="0" err="1"/>
              <a:t>Nam</a:t>
            </a:r>
            <a:r>
              <a:rPr lang="es-MX" sz="2133" dirty="0"/>
              <a:t> </a:t>
            </a:r>
            <a:r>
              <a:rPr lang="es-MX" sz="2133" dirty="0" err="1"/>
              <a:t>eget</a:t>
            </a:r>
            <a:r>
              <a:rPr lang="es-MX" sz="2133" dirty="0"/>
              <a:t> </a:t>
            </a:r>
            <a:r>
              <a:rPr lang="es-MX" sz="2133" dirty="0" err="1"/>
              <a:t>dui</a:t>
            </a:r>
            <a:r>
              <a:rPr lang="es-MX" sz="2133" dirty="0"/>
              <a:t>. </a:t>
            </a:r>
            <a:r>
              <a:rPr lang="es-MX" sz="2133" dirty="0" err="1"/>
              <a:t>Etiam</a:t>
            </a:r>
            <a:r>
              <a:rPr lang="es-MX" sz="2133" dirty="0"/>
              <a:t> </a:t>
            </a:r>
            <a:r>
              <a:rPr lang="es-MX" sz="2133" dirty="0" err="1"/>
              <a:t>rhoncus</a:t>
            </a:r>
            <a:r>
              <a:rPr lang="es-MX" sz="2133" dirty="0"/>
              <a:t>. </a:t>
            </a:r>
            <a:r>
              <a:rPr lang="es-MX" sz="2133" dirty="0" err="1"/>
              <a:t>Maecenas</a:t>
            </a:r>
            <a:r>
              <a:rPr lang="es-MX" sz="2133" dirty="0"/>
              <a:t> </a:t>
            </a:r>
            <a:r>
              <a:rPr lang="es-MX" sz="2133" dirty="0" err="1"/>
              <a:t>tempus</a:t>
            </a:r>
            <a:r>
              <a:rPr lang="es-MX" sz="2133" dirty="0"/>
              <a:t>, </a:t>
            </a:r>
            <a:r>
              <a:rPr lang="es-MX" sz="2133" dirty="0" err="1"/>
              <a:t>tellus</a:t>
            </a:r>
            <a:r>
              <a:rPr lang="es-MX" sz="2133" dirty="0"/>
              <a:t> </a:t>
            </a:r>
            <a:r>
              <a:rPr lang="es-MX" sz="2133" dirty="0" err="1"/>
              <a:t>eget</a:t>
            </a:r>
            <a:r>
              <a:rPr lang="es-MX" sz="2133" dirty="0"/>
              <a:t> </a:t>
            </a:r>
            <a:r>
              <a:rPr lang="es-MX" sz="2133" dirty="0" err="1"/>
              <a:t>condimentum</a:t>
            </a:r>
            <a:r>
              <a:rPr lang="es-MX" sz="2133" dirty="0"/>
              <a:t> </a:t>
            </a:r>
            <a:r>
              <a:rPr lang="es-MX" sz="2133" dirty="0" err="1"/>
              <a:t>rhoncus</a:t>
            </a:r>
            <a:r>
              <a:rPr lang="es-MX" sz="2133" dirty="0"/>
              <a:t>, </a:t>
            </a:r>
            <a:r>
              <a:rPr lang="es-MX" sz="2133" dirty="0" err="1"/>
              <a:t>sem</a:t>
            </a:r>
            <a:r>
              <a:rPr lang="es-MX" sz="2133" dirty="0"/>
              <a:t> </a:t>
            </a:r>
            <a:r>
              <a:rPr lang="es-MX" sz="2133" dirty="0" err="1"/>
              <a:t>quam</a:t>
            </a:r>
            <a:r>
              <a:rPr lang="es-MX" sz="2133" dirty="0"/>
              <a:t> </a:t>
            </a:r>
            <a:r>
              <a:rPr lang="es-MX" sz="2133" dirty="0" err="1"/>
              <a:t>semper</a:t>
            </a:r>
            <a:r>
              <a:rPr lang="es-MX" sz="2133" dirty="0"/>
              <a:t> libero, </a:t>
            </a:r>
            <a:r>
              <a:rPr lang="es-MX" sz="2133" dirty="0" err="1"/>
              <a:t>sit</a:t>
            </a:r>
            <a:r>
              <a:rPr lang="es-MX" sz="2133" dirty="0"/>
              <a:t> </a:t>
            </a:r>
            <a:r>
              <a:rPr lang="es-MX" sz="2133" dirty="0" err="1"/>
              <a:t>amet</a:t>
            </a:r>
            <a:r>
              <a:rPr lang="es-MX" sz="2133" dirty="0"/>
              <a:t> </a:t>
            </a:r>
            <a:r>
              <a:rPr lang="es-MX" sz="2133" dirty="0" err="1"/>
              <a:t>adipiscing</a:t>
            </a:r>
            <a:r>
              <a:rPr lang="es-MX" sz="2133" dirty="0"/>
              <a:t> </a:t>
            </a:r>
            <a:r>
              <a:rPr lang="es-MX" sz="2133" dirty="0" err="1"/>
              <a:t>sem</a:t>
            </a:r>
            <a:r>
              <a:rPr lang="es-MX" sz="2133" dirty="0"/>
              <a:t> </a:t>
            </a:r>
            <a:r>
              <a:rPr lang="es-MX" sz="2133" dirty="0" err="1"/>
              <a:t>neque</a:t>
            </a:r>
            <a:r>
              <a:rPr lang="es-MX" sz="2133" dirty="0"/>
              <a:t> sed </a:t>
            </a:r>
            <a:r>
              <a:rPr lang="es-MX" sz="2133" dirty="0" err="1"/>
              <a:t>ipsum</a:t>
            </a:r>
            <a:r>
              <a:rPr lang="es-MX" sz="2133" dirty="0"/>
              <a:t>. </a:t>
            </a:r>
            <a:r>
              <a:rPr lang="es-MX" sz="2133" dirty="0" err="1"/>
              <a:t>Nam</a:t>
            </a:r>
            <a:r>
              <a:rPr lang="es-MX" sz="2133" dirty="0"/>
              <a:t> </a:t>
            </a:r>
            <a:r>
              <a:rPr lang="es-MX" sz="2133" dirty="0" err="1"/>
              <a:t>quam</a:t>
            </a:r>
            <a:r>
              <a:rPr lang="es-MX" sz="2133" dirty="0"/>
              <a:t> nunc, </a:t>
            </a:r>
            <a:r>
              <a:rPr lang="es-MX" sz="2133" dirty="0" err="1"/>
              <a:t>blandit</a:t>
            </a:r>
            <a:r>
              <a:rPr lang="es-MX" sz="2133" dirty="0"/>
              <a:t> </a:t>
            </a:r>
            <a:r>
              <a:rPr lang="es-MX" sz="2133" dirty="0" err="1"/>
              <a:t>vel</a:t>
            </a:r>
            <a:r>
              <a:rPr lang="es-MX" sz="2133" dirty="0"/>
              <a:t>, </a:t>
            </a:r>
            <a:r>
              <a:rPr lang="es-MX" sz="2133" dirty="0" err="1"/>
              <a:t>luctus</a:t>
            </a:r>
            <a:r>
              <a:rPr lang="es-MX" sz="2133" dirty="0"/>
              <a:t> </a:t>
            </a:r>
            <a:r>
              <a:rPr lang="es-MX" sz="2133" dirty="0" err="1"/>
              <a:t>pulvinar</a:t>
            </a:r>
            <a:r>
              <a:rPr lang="es-MX" sz="2133" dirty="0"/>
              <a:t>, </a:t>
            </a:r>
            <a:r>
              <a:rPr lang="es-MX" sz="2133" dirty="0" err="1"/>
              <a:t>hendrerit</a:t>
            </a:r>
            <a:r>
              <a:rPr lang="es-MX" sz="2133" dirty="0"/>
              <a:t> id, </a:t>
            </a:r>
            <a:r>
              <a:rPr lang="es-MX" sz="2133" dirty="0" err="1"/>
              <a:t>lorem</a:t>
            </a:r>
            <a:r>
              <a:rPr lang="es-MX" sz="2133" dirty="0"/>
              <a:t>. </a:t>
            </a:r>
            <a:r>
              <a:rPr lang="es-MX" sz="2133" dirty="0" err="1"/>
              <a:t>Maecenas</a:t>
            </a:r>
            <a:r>
              <a:rPr lang="es-MX" sz="2133" dirty="0"/>
              <a:t> </a:t>
            </a:r>
            <a:r>
              <a:rPr lang="es-MX" sz="2133" dirty="0" err="1"/>
              <a:t>nec</a:t>
            </a:r>
            <a:r>
              <a:rPr lang="es-MX" sz="2133" dirty="0"/>
              <a:t> odio et ante </a:t>
            </a:r>
            <a:r>
              <a:rPr lang="es-MX" sz="2133" dirty="0" err="1"/>
              <a:t>tincidunt</a:t>
            </a:r>
            <a:r>
              <a:rPr lang="es-MX" sz="2133" dirty="0"/>
              <a:t> </a:t>
            </a:r>
            <a:r>
              <a:rPr lang="es-MX" sz="2133" dirty="0" err="1"/>
              <a:t>tempus</a:t>
            </a:r>
            <a:r>
              <a:rPr lang="es-MX" sz="2133" dirty="0"/>
              <a:t>. </a:t>
            </a:r>
            <a:r>
              <a:rPr lang="es-MX" sz="2133" dirty="0" err="1"/>
              <a:t>Donec</a:t>
            </a:r>
            <a:r>
              <a:rPr lang="es-MX" sz="2133" dirty="0"/>
              <a:t> vitae </a:t>
            </a:r>
            <a:r>
              <a:rPr lang="es-MX" sz="2133" dirty="0" err="1"/>
              <a:t>sapien</a:t>
            </a:r>
            <a:r>
              <a:rPr lang="es-MX" sz="2133" dirty="0"/>
              <a:t> ut libero </a:t>
            </a:r>
            <a:r>
              <a:rPr lang="es-MX" sz="2133" dirty="0" err="1"/>
              <a:t>venenatis</a:t>
            </a:r>
            <a:r>
              <a:rPr lang="es-MX" sz="2133" dirty="0"/>
              <a:t> </a:t>
            </a:r>
            <a:r>
              <a:rPr lang="es-MX" sz="2133" dirty="0" err="1"/>
              <a:t>faucibus</a:t>
            </a:r>
            <a:r>
              <a:rPr lang="es-MX" sz="2133" dirty="0"/>
              <a:t>. </a:t>
            </a:r>
            <a:r>
              <a:rPr lang="es-MX" sz="2133" dirty="0" err="1"/>
              <a:t>Nullam</a:t>
            </a:r>
            <a:r>
              <a:rPr lang="es-MX" sz="2133" dirty="0"/>
              <a:t> </a:t>
            </a:r>
            <a:r>
              <a:rPr lang="es-MX" sz="2133" dirty="0" err="1"/>
              <a:t>quis</a:t>
            </a:r>
            <a:r>
              <a:rPr lang="es-MX" sz="2133" dirty="0"/>
              <a:t> ante. </a:t>
            </a:r>
            <a:r>
              <a:rPr lang="es-MX" sz="2133" dirty="0" err="1"/>
              <a:t>Etiam</a:t>
            </a:r>
            <a:r>
              <a:rPr lang="es-MX" sz="2133" dirty="0"/>
              <a:t> </a:t>
            </a:r>
            <a:r>
              <a:rPr lang="es-MX" sz="2133" dirty="0" err="1"/>
              <a:t>sit</a:t>
            </a:r>
            <a:r>
              <a:rPr lang="es-MX" sz="2133" dirty="0"/>
              <a:t> </a:t>
            </a:r>
            <a:r>
              <a:rPr lang="es-MX" sz="2133" dirty="0" err="1"/>
              <a:t>amet</a:t>
            </a:r>
            <a:r>
              <a:rPr lang="es-MX" sz="2133" dirty="0"/>
              <a:t> </a:t>
            </a:r>
            <a:r>
              <a:rPr lang="es-MX" sz="2133" dirty="0" err="1"/>
              <a:t>orci</a:t>
            </a:r>
            <a:r>
              <a:rPr lang="es-MX" sz="2133" dirty="0"/>
              <a:t> </a:t>
            </a:r>
            <a:r>
              <a:rPr lang="es-MX" sz="2133" dirty="0" err="1"/>
              <a:t>eget</a:t>
            </a:r>
            <a:r>
              <a:rPr lang="es-MX" sz="2133" dirty="0"/>
              <a:t> eros </a:t>
            </a:r>
            <a:r>
              <a:rPr lang="es-MX" sz="2133" dirty="0" err="1"/>
              <a:t>faucibus</a:t>
            </a:r>
            <a:r>
              <a:rPr lang="es-MX" sz="2133" dirty="0"/>
              <a:t> </a:t>
            </a:r>
            <a:r>
              <a:rPr lang="es-MX" sz="2133" dirty="0" err="1"/>
              <a:t>tincidunt</a:t>
            </a:r>
            <a:r>
              <a:rPr lang="es-MX" sz="2133" dirty="0"/>
              <a:t>. </a:t>
            </a:r>
            <a:r>
              <a:rPr lang="es-MX" sz="2133" dirty="0" err="1"/>
              <a:t>Duis</a:t>
            </a:r>
            <a:r>
              <a:rPr lang="es-MX" sz="2133" dirty="0"/>
              <a:t> leo. Sed </a:t>
            </a:r>
            <a:r>
              <a:rPr lang="es-MX" sz="2133" dirty="0" err="1"/>
              <a:t>fringilla</a:t>
            </a:r>
            <a:r>
              <a:rPr lang="es-MX" sz="2133" dirty="0"/>
              <a:t> </a:t>
            </a:r>
            <a:r>
              <a:rPr lang="es-MX" sz="2133" dirty="0" err="1"/>
              <a:t>mauris</a:t>
            </a:r>
            <a:r>
              <a:rPr lang="es-MX" sz="2133" dirty="0"/>
              <a:t> </a:t>
            </a:r>
            <a:r>
              <a:rPr lang="es-MX" sz="2133" dirty="0" err="1"/>
              <a:t>sit</a:t>
            </a:r>
            <a:r>
              <a:rPr lang="es-MX" sz="2133" dirty="0"/>
              <a:t> </a:t>
            </a:r>
            <a:r>
              <a:rPr lang="es-MX" sz="2133" dirty="0" err="1"/>
              <a:t>amet</a:t>
            </a:r>
            <a:r>
              <a:rPr lang="es-MX" sz="2133" dirty="0"/>
              <a:t> </a:t>
            </a:r>
            <a:r>
              <a:rPr lang="es-MX" sz="2133" dirty="0" err="1"/>
              <a:t>nibh</a:t>
            </a:r>
            <a:r>
              <a:rPr lang="es-MX" sz="2133" dirty="0"/>
              <a:t>. </a:t>
            </a:r>
            <a:r>
              <a:rPr lang="es-MX" sz="2133" dirty="0" err="1"/>
              <a:t>Donec</a:t>
            </a:r>
            <a:r>
              <a:rPr lang="es-MX" sz="2133" dirty="0"/>
              <a:t> </a:t>
            </a:r>
            <a:r>
              <a:rPr lang="es-MX" sz="2133" dirty="0" err="1"/>
              <a:t>sodales</a:t>
            </a:r>
            <a:r>
              <a:rPr lang="es-MX" sz="2133" dirty="0"/>
              <a:t> </a:t>
            </a:r>
            <a:r>
              <a:rPr lang="es-MX" sz="2133" dirty="0" err="1"/>
              <a:t>sagittis</a:t>
            </a:r>
            <a:r>
              <a:rPr lang="es-MX" sz="2133" dirty="0"/>
              <a:t> magna. Sed </a:t>
            </a:r>
            <a:r>
              <a:rPr lang="es-MX" sz="2133" dirty="0" err="1"/>
              <a:t>consequat</a:t>
            </a:r>
            <a:r>
              <a:rPr lang="es-MX" sz="2133" dirty="0"/>
              <a:t>, leo </a:t>
            </a:r>
            <a:r>
              <a:rPr lang="es-MX" sz="2133" dirty="0" err="1"/>
              <a:t>eget</a:t>
            </a:r>
            <a:r>
              <a:rPr lang="es-MX" sz="2133" dirty="0"/>
              <a:t> </a:t>
            </a:r>
            <a:r>
              <a:rPr lang="es-MX" sz="2133" dirty="0" err="1"/>
              <a:t>bibendum</a:t>
            </a:r>
            <a:r>
              <a:rPr lang="es-MX" sz="2133" dirty="0"/>
              <a:t> </a:t>
            </a:r>
            <a:r>
              <a:rPr lang="es-MX" sz="2133" dirty="0" err="1"/>
              <a:t>sodales</a:t>
            </a:r>
            <a:r>
              <a:rPr lang="es-MX" sz="2133" dirty="0"/>
              <a:t>, </a:t>
            </a:r>
            <a:r>
              <a:rPr lang="es-MX" sz="2133" dirty="0" err="1"/>
              <a:t>augue</a:t>
            </a:r>
            <a:r>
              <a:rPr lang="es-MX" sz="2133" dirty="0"/>
              <a:t> </a:t>
            </a:r>
            <a:r>
              <a:rPr lang="es-MX" sz="2133" dirty="0" err="1"/>
              <a:t>velit</a:t>
            </a:r>
            <a:r>
              <a:rPr lang="es-MX" sz="2133" dirty="0"/>
              <a:t> </a:t>
            </a:r>
            <a:r>
              <a:rPr lang="es-MX" sz="2133" dirty="0" err="1"/>
              <a:t>cursus</a:t>
            </a:r>
            <a:r>
              <a:rPr lang="es-MX" sz="2133" dirty="0"/>
              <a:t> nunc,</a:t>
            </a:r>
          </a:p>
        </p:txBody>
      </p:sp>
      <p:sp>
        <p:nvSpPr>
          <p:cNvPr id="17" name="Rectángulo 16">
            <a:extLst>
              <a:ext uri="{FF2B5EF4-FFF2-40B4-BE49-F238E27FC236}">
                <a16:creationId xmlns:a16="http://schemas.microsoft.com/office/drawing/2014/main" id="{C5073F8E-8891-4E8C-965C-3FE21375CE13}"/>
              </a:ext>
            </a:extLst>
          </p:cNvPr>
          <p:cNvSpPr/>
          <p:nvPr userDrawn="1"/>
        </p:nvSpPr>
        <p:spPr>
          <a:xfrm>
            <a:off x="1603076" y="27726729"/>
            <a:ext cx="20207056" cy="180906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1867" dirty="0" err="1"/>
              <a:t>Lorem</a:t>
            </a:r>
            <a:r>
              <a:rPr lang="es-MX" sz="1867" dirty="0"/>
              <a:t> </a:t>
            </a:r>
            <a:r>
              <a:rPr lang="es-MX" sz="1867" dirty="0" err="1"/>
              <a:t>ipsum</a:t>
            </a:r>
            <a:r>
              <a:rPr lang="es-MX" sz="1867" dirty="0"/>
              <a:t> dolor </a:t>
            </a:r>
            <a:r>
              <a:rPr lang="es-MX" sz="1867" dirty="0" err="1"/>
              <a:t>sit</a:t>
            </a:r>
            <a:r>
              <a:rPr lang="es-MX" sz="1867" dirty="0"/>
              <a:t> </a:t>
            </a:r>
            <a:r>
              <a:rPr lang="es-MX" sz="1867" dirty="0" err="1"/>
              <a:t>amet</a:t>
            </a:r>
            <a:r>
              <a:rPr lang="es-MX" sz="1867" dirty="0"/>
              <a:t>, </a:t>
            </a:r>
            <a:r>
              <a:rPr lang="es-MX" sz="1867" dirty="0" err="1"/>
              <a:t>consectetuer</a:t>
            </a:r>
            <a:r>
              <a:rPr lang="es-MX" sz="1867" dirty="0"/>
              <a:t> </a:t>
            </a:r>
            <a:r>
              <a:rPr lang="es-MX" sz="1867" dirty="0" err="1"/>
              <a:t>adipiscing</a:t>
            </a:r>
            <a:r>
              <a:rPr lang="es-MX" sz="1867" dirty="0"/>
              <a:t> </a:t>
            </a:r>
            <a:r>
              <a:rPr lang="es-MX" sz="1867" dirty="0" err="1"/>
              <a:t>elit</a:t>
            </a:r>
            <a:r>
              <a:rPr lang="es-MX" sz="1867" dirty="0"/>
              <a:t>. </a:t>
            </a:r>
            <a:r>
              <a:rPr lang="es-MX" sz="1867" dirty="0" err="1"/>
              <a:t>Aenean</a:t>
            </a:r>
            <a:r>
              <a:rPr lang="es-MX" sz="1867" dirty="0"/>
              <a:t> commodo </a:t>
            </a:r>
            <a:r>
              <a:rPr lang="es-MX" sz="1867" dirty="0" err="1"/>
              <a:t>ligula</a:t>
            </a:r>
            <a:r>
              <a:rPr lang="es-MX" sz="1867" dirty="0"/>
              <a:t> </a:t>
            </a:r>
            <a:r>
              <a:rPr lang="es-MX" sz="1867" dirty="0" err="1"/>
              <a:t>eget</a:t>
            </a:r>
            <a:r>
              <a:rPr lang="es-MX" sz="1867" dirty="0"/>
              <a:t> dolor. </a:t>
            </a:r>
            <a:r>
              <a:rPr lang="es-MX" sz="1867" dirty="0" err="1"/>
              <a:t>Aenean</a:t>
            </a:r>
            <a:r>
              <a:rPr lang="es-MX" sz="1867" dirty="0"/>
              <a:t> </a:t>
            </a:r>
            <a:r>
              <a:rPr lang="es-MX" sz="1867" dirty="0" err="1"/>
              <a:t>massa</a:t>
            </a:r>
            <a:r>
              <a:rPr lang="es-MX" sz="1867" dirty="0"/>
              <a:t>. Cum </a:t>
            </a:r>
            <a:r>
              <a:rPr lang="es-MX" sz="1867" dirty="0" err="1"/>
              <a:t>sociis</a:t>
            </a:r>
            <a:r>
              <a:rPr lang="es-MX" sz="1867" dirty="0"/>
              <a:t> </a:t>
            </a:r>
            <a:r>
              <a:rPr lang="es-MX" sz="1867" dirty="0" err="1"/>
              <a:t>natoque</a:t>
            </a:r>
            <a:r>
              <a:rPr lang="es-MX" sz="1867" dirty="0"/>
              <a:t> </a:t>
            </a:r>
            <a:r>
              <a:rPr lang="es-MX" sz="1867" dirty="0" err="1"/>
              <a:t>penatibus</a:t>
            </a:r>
            <a:r>
              <a:rPr lang="es-MX" sz="1867" dirty="0"/>
              <a:t> et </a:t>
            </a:r>
            <a:r>
              <a:rPr lang="es-MX" sz="1867" dirty="0" err="1"/>
              <a:t>magnis</a:t>
            </a:r>
            <a:r>
              <a:rPr lang="es-MX" sz="1867" dirty="0"/>
              <a:t> </a:t>
            </a:r>
            <a:r>
              <a:rPr lang="es-MX" sz="1867" dirty="0" err="1"/>
              <a:t>dis</a:t>
            </a:r>
            <a:r>
              <a:rPr lang="es-MX" sz="1867" dirty="0"/>
              <a:t> </a:t>
            </a:r>
            <a:r>
              <a:rPr lang="es-MX" sz="1867" dirty="0" err="1"/>
              <a:t>parturient</a:t>
            </a:r>
            <a:r>
              <a:rPr lang="es-MX" sz="1867" dirty="0"/>
              <a:t> montes, </a:t>
            </a:r>
            <a:r>
              <a:rPr lang="es-MX" sz="1867" dirty="0" err="1"/>
              <a:t>nascetur</a:t>
            </a:r>
            <a:r>
              <a:rPr lang="es-MX" sz="1867" dirty="0"/>
              <a:t> </a:t>
            </a:r>
            <a:r>
              <a:rPr lang="es-MX" sz="1867" dirty="0" err="1"/>
              <a:t>ridiculus</a:t>
            </a:r>
            <a:r>
              <a:rPr lang="es-MX" sz="1867" dirty="0"/>
              <a:t> mus. </a:t>
            </a:r>
            <a:r>
              <a:rPr lang="es-MX" sz="1867" dirty="0" err="1"/>
              <a:t>Donec</a:t>
            </a:r>
            <a:r>
              <a:rPr lang="es-MX" sz="1867" dirty="0"/>
              <a:t> </a:t>
            </a:r>
            <a:r>
              <a:rPr lang="es-MX" sz="1867" dirty="0" err="1"/>
              <a:t>quam</a:t>
            </a:r>
            <a:r>
              <a:rPr lang="es-MX" sz="1867" dirty="0"/>
              <a:t> </a:t>
            </a:r>
            <a:r>
              <a:rPr lang="es-MX" sz="1867" dirty="0" err="1"/>
              <a:t>felis</a:t>
            </a:r>
            <a:r>
              <a:rPr lang="es-MX" sz="1867" dirty="0"/>
              <a:t>, </a:t>
            </a:r>
            <a:r>
              <a:rPr lang="es-MX" sz="1867" dirty="0" err="1"/>
              <a:t>ultricies</a:t>
            </a:r>
            <a:r>
              <a:rPr lang="es-MX" sz="1867" dirty="0"/>
              <a:t> </a:t>
            </a:r>
            <a:r>
              <a:rPr lang="es-MX" sz="1867" dirty="0" err="1"/>
              <a:t>nec</a:t>
            </a:r>
            <a:r>
              <a:rPr lang="es-MX" sz="1867" dirty="0"/>
              <a:t>, </a:t>
            </a:r>
            <a:r>
              <a:rPr lang="es-MX" sz="1867" dirty="0" err="1"/>
              <a:t>pellentesque</a:t>
            </a:r>
            <a:r>
              <a:rPr lang="es-MX" sz="1867" dirty="0"/>
              <a:t> </a:t>
            </a:r>
            <a:r>
              <a:rPr lang="es-MX" sz="1867" dirty="0" err="1"/>
              <a:t>eu</a:t>
            </a:r>
            <a:r>
              <a:rPr lang="es-MX" sz="1867" dirty="0"/>
              <a:t>, </a:t>
            </a:r>
            <a:r>
              <a:rPr lang="es-MX" sz="1867" dirty="0" err="1"/>
              <a:t>pretium</a:t>
            </a:r>
            <a:r>
              <a:rPr lang="es-MX" sz="1867" dirty="0"/>
              <a:t> </a:t>
            </a:r>
            <a:r>
              <a:rPr lang="es-MX" sz="1867" dirty="0" err="1"/>
              <a:t>quis</a:t>
            </a:r>
            <a:r>
              <a:rPr lang="es-MX" sz="1867" dirty="0"/>
              <a:t>, </a:t>
            </a:r>
            <a:r>
              <a:rPr lang="es-MX" sz="1867" dirty="0" err="1"/>
              <a:t>sem</a:t>
            </a:r>
            <a:r>
              <a:rPr lang="es-MX" sz="1867" dirty="0"/>
              <a:t>. </a:t>
            </a:r>
            <a:r>
              <a:rPr lang="es-MX" sz="1867" dirty="0" err="1"/>
              <a:t>Nulla</a:t>
            </a:r>
            <a:r>
              <a:rPr lang="es-MX" sz="1867" dirty="0"/>
              <a:t> </a:t>
            </a:r>
            <a:r>
              <a:rPr lang="es-MX" sz="1867" dirty="0" err="1"/>
              <a:t>consequat</a:t>
            </a:r>
            <a:r>
              <a:rPr lang="es-MX" sz="1867" dirty="0"/>
              <a:t> </a:t>
            </a:r>
            <a:r>
              <a:rPr lang="es-MX" sz="1867" dirty="0" err="1"/>
              <a:t>massa</a:t>
            </a:r>
            <a:r>
              <a:rPr lang="es-MX" sz="1867" dirty="0"/>
              <a:t> </a:t>
            </a:r>
            <a:r>
              <a:rPr lang="es-MX" sz="1867" dirty="0" err="1"/>
              <a:t>quis</a:t>
            </a:r>
            <a:r>
              <a:rPr lang="es-MX" sz="1867" dirty="0"/>
              <a:t> </a:t>
            </a:r>
            <a:r>
              <a:rPr lang="es-MX" sz="1867" dirty="0" err="1"/>
              <a:t>enim</a:t>
            </a:r>
            <a:r>
              <a:rPr lang="es-MX" sz="1867" dirty="0"/>
              <a:t>. </a:t>
            </a:r>
            <a:r>
              <a:rPr lang="es-MX" sz="1867" dirty="0" err="1"/>
              <a:t>Donec</a:t>
            </a:r>
            <a:r>
              <a:rPr lang="es-MX" sz="1867" dirty="0"/>
              <a:t> </a:t>
            </a:r>
            <a:r>
              <a:rPr lang="es-MX" sz="1867" dirty="0" err="1"/>
              <a:t>pede</a:t>
            </a:r>
            <a:r>
              <a:rPr lang="es-MX" sz="1867" dirty="0"/>
              <a:t> justo, </a:t>
            </a:r>
            <a:r>
              <a:rPr lang="es-MX" sz="1867" dirty="0" err="1"/>
              <a:t>fringilla</a:t>
            </a:r>
            <a:r>
              <a:rPr lang="es-MX" sz="1867" dirty="0"/>
              <a:t> </a:t>
            </a:r>
            <a:r>
              <a:rPr lang="es-MX" sz="1867" dirty="0" err="1"/>
              <a:t>vel</a:t>
            </a:r>
            <a:r>
              <a:rPr lang="es-MX" sz="1867" dirty="0"/>
              <a:t>, </a:t>
            </a:r>
            <a:r>
              <a:rPr lang="es-MX" sz="1867" dirty="0" err="1"/>
              <a:t>aliquet</a:t>
            </a:r>
            <a:r>
              <a:rPr lang="es-MX" sz="1867" dirty="0"/>
              <a:t> </a:t>
            </a:r>
            <a:r>
              <a:rPr lang="es-MX" sz="1867" dirty="0" err="1"/>
              <a:t>nec</a:t>
            </a:r>
            <a:r>
              <a:rPr lang="es-MX" sz="1867" dirty="0"/>
              <a:t>, </a:t>
            </a:r>
            <a:r>
              <a:rPr lang="es-MX" sz="1867" dirty="0" err="1"/>
              <a:t>vulputate</a:t>
            </a:r>
            <a:r>
              <a:rPr lang="es-MX" sz="1867" dirty="0"/>
              <a:t> </a:t>
            </a:r>
            <a:r>
              <a:rPr lang="es-MX" sz="1867" dirty="0" err="1"/>
              <a:t>eget</a:t>
            </a:r>
            <a:r>
              <a:rPr lang="es-MX" sz="1867" dirty="0"/>
              <a:t>, </a:t>
            </a:r>
            <a:r>
              <a:rPr lang="es-MX" sz="1867" dirty="0" err="1"/>
              <a:t>arcu</a:t>
            </a:r>
            <a:r>
              <a:rPr lang="es-MX" sz="1867" dirty="0"/>
              <a:t>. In </a:t>
            </a:r>
            <a:r>
              <a:rPr lang="es-MX" sz="1867" dirty="0" err="1"/>
              <a:t>enim</a:t>
            </a:r>
            <a:r>
              <a:rPr lang="es-MX" sz="1867" dirty="0"/>
              <a:t> justo, </a:t>
            </a:r>
            <a:r>
              <a:rPr lang="es-MX" sz="1867" dirty="0" err="1"/>
              <a:t>rhoncus</a:t>
            </a:r>
            <a:r>
              <a:rPr lang="es-MX" sz="1867" dirty="0"/>
              <a:t> ut, </a:t>
            </a:r>
            <a:r>
              <a:rPr lang="es-MX" sz="1867" dirty="0" err="1"/>
              <a:t>imperdiet</a:t>
            </a:r>
            <a:r>
              <a:rPr lang="es-MX" sz="1867" dirty="0"/>
              <a:t> a, </a:t>
            </a:r>
            <a:r>
              <a:rPr lang="es-MX" sz="1867" dirty="0" err="1"/>
              <a:t>venenatis</a:t>
            </a:r>
            <a:r>
              <a:rPr lang="es-MX" sz="1867" dirty="0"/>
              <a:t> vitae, justo. </a:t>
            </a:r>
            <a:r>
              <a:rPr lang="es-MX" sz="1867" dirty="0" err="1"/>
              <a:t>Nullam</a:t>
            </a:r>
            <a:r>
              <a:rPr lang="es-MX" sz="1867" dirty="0"/>
              <a:t> </a:t>
            </a:r>
            <a:r>
              <a:rPr lang="es-MX" sz="1867" dirty="0" err="1"/>
              <a:t>dictum</a:t>
            </a:r>
            <a:r>
              <a:rPr lang="es-MX" sz="1867" dirty="0"/>
              <a:t> </a:t>
            </a:r>
            <a:r>
              <a:rPr lang="es-MX" sz="1867" dirty="0" err="1"/>
              <a:t>felis</a:t>
            </a:r>
            <a:r>
              <a:rPr lang="es-MX" sz="1867" dirty="0"/>
              <a:t> </a:t>
            </a:r>
            <a:r>
              <a:rPr lang="es-MX" sz="1867" dirty="0" err="1"/>
              <a:t>eu</a:t>
            </a:r>
            <a:r>
              <a:rPr lang="es-MX" sz="1867" dirty="0"/>
              <a:t> </a:t>
            </a:r>
            <a:r>
              <a:rPr lang="es-MX" sz="1867" dirty="0" err="1"/>
              <a:t>pede</a:t>
            </a:r>
            <a:r>
              <a:rPr lang="es-MX" sz="1867" dirty="0"/>
              <a:t> </a:t>
            </a:r>
            <a:r>
              <a:rPr lang="es-MX" sz="1867" dirty="0" err="1"/>
              <a:t>mollis</a:t>
            </a:r>
            <a:r>
              <a:rPr lang="es-MX" sz="1867" dirty="0"/>
              <a:t> </a:t>
            </a:r>
            <a:r>
              <a:rPr lang="es-MX" sz="1867" dirty="0" err="1"/>
              <a:t>pretium</a:t>
            </a:r>
            <a:r>
              <a:rPr lang="es-MX" sz="1867" dirty="0"/>
              <a:t>. </a:t>
            </a:r>
            <a:r>
              <a:rPr lang="es-MX" sz="1867" dirty="0" err="1"/>
              <a:t>Integer</a:t>
            </a:r>
            <a:r>
              <a:rPr lang="es-MX" sz="1867" dirty="0"/>
              <a:t> </a:t>
            </a:r>
            <a:r>
              <a:rPr lang="es-MX" sz="1867" dirty="0" err="1"/>
              <a:t>tincidunt</a:t>
            </a:r>
            <a:r>
              <a:rPr lang="es-MX" sz="1867" dirty="0"/>
              <a:t>. </a:t>
            </a:r>
            <a:r>
              <a:rPr lang="es-MX" sz="1867" dirty="0" err="1"/>
              <a:t>Cras</a:t>
            </a:r>
            <a:r>
              <a:rPr lang="es-MX" sz="1867" dirty="0"/>
              <a:t> </a:t>
            </a:r>
            <a:r>
              <a:rPr lang="es-MX" sz="1867" dirty="0" err="1"/>
              <a:t>dapibus</a:t>
            </a:r>
            <a:r>
              <a:rPr lang="es-MX" sz="1867" dirty="0"/>
              <a:t>. </a:t>
            </a:r>
            <a:r>
              <a:rPr lang="es-MX" sz="1867" dirty="0" err="1"/>
              <a:t>Vivamus</a:t>
            </a:r>
            <a:r>
              <a:rPr lang="es-MX" sz="1867" dirty="0"/>
              <a:t> </a:t>
            </a:r>
            <a:r>
              <a:rPr lang="es-MX" sz="1867" dirty="0" err="1"/>
              <a:t>elementum</a:t>
            </a:r>
            <a:r>
              <a:rPr lang="es-MX" sz="1867" dirty="0"/>
              <a:t> </a:t>
            </a:r>
            <a:r>
              <a:rPr lang="es-MX" sz="1867" dirty="0" err="1"/>
              <a:t>semper</a:t>
            </a:r>
            <a:r>
              <a:rPr lang="es-MX" sz="1867" dirty="0"/>
              <a:t> </a:t>
            </a:r>
            <a:r>
              <a:rPr lang="es-MX" sz="1867" dirty="0" err="1"/>
              <a:t>nisi</a:t>
            </a:r>
            <a:r>
              <a:rPr lang="es-MX" sz="1867" dirty="0"/>
              <a:t>. </a:t>
            </a:r>
            <a:r>
              <a:rPr lang="es-MX" sz="1867" dirty="0" err="1"/>
              <a:t>Aenean</a:t>
            </a:r>
            <a:r>
              <a:rPr lang="es-MX" sz="1867" dirty="0"/>
              <a:t> </a:t>
            </a:r>
            <a:r>
              <a:rPr lang="es-MX" sz="1867" dirty="0" err="1"/>
              <a:t>vulputate</a:t>
            </a:r>
            <a:r>
              <a:rPr lang="es-MX" sz="1867" dirty="0"/>
              <a:t> </a:t>
            </a:r>
            <a:r>
              <a:rPr lang="es-MX" sz="1867" dirty="0" err="1"/>
              <a:t>eleifend</a:t>
            </a:r>
            <a:r>
              <a:rPr lang="es-MX" sz="1867" dirty="0"/>
              <a:t> </a:t>
            </a:r>
            <a:r>
              <a:rPr lang="es-MX" sz="1867" dirty="0" err="1"/>
              <a:t>tellus</a:t>
            </a:r>
            <a:r>
              <a:rPr lang="es-MX" sz="1867" dirty="0"/>
              <a:t>. </a:t>
            </a:r>
            <a:r>
              <a:rPr lang="es-MX" sz="1867" dirty="0" err="1"/>
              <a:t>Aenean</a:t>
            </a:r>
            <a:r>
              <a:rPr lang="es-MX" sz="1867" dirty="0"/>
              <a:t> leo </a:t>
            </a:r>
            <a:r>
              <a:rPr lang="es-MX" sz="1867" dirty="0" err="1"/>
              <a:t>ligula</a:t>
            </a:r>
            <a:r>
              <a:rPr lang="es-MX" sz="1867" dirty="0"/>
              <a:t>, </a:t>
            </a:r>
            <a:r>
              <a:rPr lang="es-MX" sz="1867" dirty="0" err="1"/>
              <a:t>porttitor</a:t>
            </a:r>
            <a:r>
              <a:rPr lang="es-MX" sz="1867" dirty="0"/>
              <a:t> </a:t>
            </a:r>
            <a:r>
              <a:rPr lang="es-MX" sz="1867" dirty="0" err="1"/>
              <a:t>eu</a:t>
            </a:r>
            <a:r>
              <a:rPr lang="es-MX" sz="1867" dirty="0"/>
              <a:t>, </a:t>
            </a:r>
            <a:r>
              <a:rPr lang="es-MX" sz="1867" dirty="0" err="1"/>
              <a:t>consequat</a:t>
            </a:r>
            <a:r>
              <a:rPr lang="es-MX" sz="1867" dirty="0"/>
              <a:t> vitae, </a:t>
            </a:r>
            <a:r>
              <a:rPr lang="es-MX" sz="1867" dirty="0" err="1"/>
              <a:t>eleifend</a:t>
            </a:r>
            <a:r>
              <a:rPr lang="es-MX" sz="1867" dirty="0"/>
              <a:t> ac, </a:t>
            </a:r>
            <a:r>
              <a:rPr lang="es-MX" sz="1867" dirty="0" err="1"/>
              <a:t>enim</a:t>
            </a:r>
            <a:r>
              <a:rPr lang="es-MX" sz="1867" dirty="0"/>
              <a:t>. </a:t>
            </a:r>
            <a:r>
              <a:rPr lang="es-MX" sz="1867" dirty="0" err="1"/>
              <a:t>Aliquam</a:t>
            </a:r>
            <a:r>
              <a:rPr lang="es-MX" sz="1867" dirty="0"/>
              <a:t> </a:t>
            </a:r>
            <a:r>
              <a:rPr lang="es-MX" sz="1867" dirty="0" err="1"/>
              <a:t>lorem</a:t>
            </a:r>
            <a:r>
              <a:rPr lang="es-MX" sz="1867" dirty="0"/>
              <a:t> ante, </a:t>
            </a:r>
            <a:r>
              <a:rPr lang="es-MX" sz="1867" dirty="0" err="1"/>
              <a:t>dapibus</a:t>
            </a:r>
            <a:r>
              <a:rPr lang="es-MX" sz="1867" dirty="0"/>
              <a:t> in, </a:t>
            </a:r>
            <a:r>
              <a:rPr lang="es-MX" sz="1867" dirty="0" err="1"/>
              <a:t>viverra</a:t>
            </a:r>
            <a:r>
              <a:rPr lang="es-MX" sz="1867" dirty="0"/>
              <a:t> </a:t>
            </a:r>
            <a:r>
              <a:rPr lang="es-MX" sz="1867" dirty="0" err="1"/>
              <a:t>quis</a:t>
            </a:r>
            <a:r>
              <a:rPr lang="es-MX" sz="1867" dirty="0"/>
              <a:t>, </a:t>
            </a:r>
            <a:r>
              <a:rPr lang="es-MX" sz="1867" dirty="0" err="1"/>
              <a:t>feugiat</a:t>
            </a:r>
            <a:r>
              <a:rPr lang="es-MX" sz="1867" dirty="0"/>
              <a:t> a, </a:t>
            </a:r>
            <a:r>
              <a:rPr lang="es-MX" sz="1867" dirty="0" err="1"/>
              <a:t>tellus</a:t>
            </a:r>
            <a:r>
              <a:rPr lang="es-MX" sz="1867" dirty="0"/>
              <a:t>. </a:t>
            </a:r>
            <a:r>
              <a:rPr lang="es-MX" sz="1867" dirty="0" err="1"/>
              <a:t>Phasellus</a:t>
            </a:r>
            <a:r>
              <a:rPr lang="es-MX" sz="1867" dirty="0"/>
              <a:t> </a:t>
            </a:r>
            <a:r>
              <a:rPr lang="es-MX" sz="1867" dirty="0" err="1"/>
              <a:t>viverra</a:t>
            </a:r>
            <a:r>
              <a:rPr lang="es-MX" sz="1867" dirty="0"/>
              <a:t> </a:t>
            </a:r>
            <a:r>
              <a:rPr lang="es-MX" sz="1867" dirty="0" err="1"/>
              <a:t>nulla</a:t>
            </a:r>
            <a:r>
              <a:rPr lang="es-MX" sz="1867" dirty="0"/>
              <a:t> ut </a:t>
            </a:r>
            <a:r>
              <a:rPr lang="es-MX" sz="1867" dirty="0" err="1"/>
              <a:t>metus</a:t>
            </a:r>
            <a:r>
              <a:rPr lang="es-MX" sz="1867" dirty="0"/>
              <a:t> </a:t>
            </a:r>
            <a:r>
              <a:rPr lang="es-MX" sz="1867" dirty="0" err="1"/>
              <a:t>varius</a:t>
            </a:r>
            <a:r>
              <a:rPr lang="es-MX" sz="1867" dirty="0"/>
              <a:t> </a:t>
            </a:r>
            <a:r>
              <a:rPr lang="es-MX" sz="1867" dirty="0" err="1"/>
              <a:t>laoreet</a:t>
            </a:r>
            <a:r>
              <a:rPr lang="es-MX" sz="1867" dirty="0"/>
              <a:t>. </a:t>
            </a:r>
          </a:p>
        </p:txBody>
      </p:sp>
      <p:sp>
        <p:nvSpPr>
          <p:cNvPr id="18" name="Rectángulo 17">
            <a:extLst>
              <a:ext uri="{FF2B5EF4-FFF2-40B4-BE49-F238E27FC236}">
                <a16:creationId xmlns:a16="http://schemas.microsoft.com/office/drawing/2014/main" id="{DFC7E31F-8B30-4701-80EA-1F7576864417}"/>
              </a:ext>
            </a:extLst>
          </p:cNvPr>
          <p:cNvSpPr/>
          <p:nvPr userDrawn="1"/>
        </p:nvSpPr>
        <p:spPr>
          <a:xfrm>
            <a:off x="1142340" y="6562809"/>
            <a:ext cx="7499637" cy="677108"/>
          </a:xfrm>
          <a:prstGeom prst="rect">
            <a:avLst/>
          </a:prstGeom>
          <a:noFill/>
        </p:spPr>
        <p:txBody>
          <a:bodyPr wrap="square" lIns="60960" tIns="30480" rIns="60960" bIns="30480">
            <a:spAutoFit/>
          </a:bodyPr>
          <a:lstStyle/>
          <a:p>
            <a:pPr algn="l"/>
            <a:r>
              <a:rPr lang="es-ES" sz="4000" dirty="0">
                <a:ln w="0"/>
                <a:effectLst>
                  <a:outerShdw blurRad="38100" dist="19050" dir="2700000" algn="tl" rotWithShape="0">
                    <a:schemeClr val="dk1">
                      <a:alpha val="40000"/>
                    </a:schemeClr>
                  </a:outerShdw>
                </a:effectLst>
              </a:rPr>
              <a:t>Autor: | Tutor Principal:</a:t>
            </a:r>
            <a:endParaRPr lang="es-ES" sz="5334" dirty="0">
              <a:ln w="0"/>
              <a:effectLst>
                <a:outerShdw blurRad="38100" dist="19050" dir="2700000" algn="tl" rotWithShape="0">
                  <a:schemeClr val="dk1">
                    <a:alpha val="40000"/>
                  </a:schemeClr>
                </a:outerShdw>
              </a:effectLst>
            </a:endParaRPr>
          </a:p>
        </p:txBody>
      </p:sp>
      <p:sp>
        <p:nvSpPr>
          <p:cNvPr id="19" name="Rectángulo 18">
            <a:extLst>
              <a:ext uri="{FF2B5EF4-FFF2-40B4-BE49-F238E27FC236}">
                <a16:creationId xmlns:a16="http://schemas.microsoft.com/office/drawing/2014/main" id="{EBD5D388-8100-4EAD-9866-8201A0609B74}"/>
              </a:ext>
            </a:extLst>
          </p:cNvPr>
          <p:cNvSpPr/>
          <p:nvPr userDrawn="1"/>
        </p:nvSpPr>
        <p:spPr>
          <a:xfrm>
            <a:off x="12144817" y="6552044"/>
            <a:ext cx="8796734" cy="677108"/>
          </a:xfrm>
          <a:prstGeom prst="rect">
            <a:avLst/>
          </a:prstGeom>
          <a:noFill/>
        </p:spPr>
        <p:txBody>
          <a:bodyPr wrap="square" lIns="60960" tIns="30480" rIns="60960" bIns="30480">
            <a:spAutoFit/>
          </a:bodyPr>
          <a:lstStyle/>
          <a:p>
            <a:r>
              <a:rPr lang="es-ES" sz="4000" dirty="0">
                <a:ln w="0"/>
                <a:effectLst>
                  <a:outerShdw blurRad="38100" dist="19050" dir="2700000" algn="tl" rotWithShape="0">
                    <a:schemeClr val="dk1">
                      <a:alpha val="40000"/>
                    </a:schemeClr>
                  </a:outerShdw>
                </a:effectLst>
              </a:rPr>
              <a:t>Campo de Conocimiento:</a:t>
            </a:r>
            <a:endParaRPr lang="es-ES" sz="5334"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9425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46520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73719" y="7180114"/>
            <a:ext cx="18629590" cy="11980175"/>
          </a:xfrm>
        </p:spPr>
        <p:txBody>
          <a:bodyPr anchor="b"/>
          <a:lstStyle>
            <a:lvl1pPr>
              <a:defRPr sz="1417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73719" y="19273626"/>
            <a:ext cx="18629590" cy="6300091"/>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764DE79-268F-4C1A-8933-263129D2AF90}" type="datetimeFigureOut">
              <a:rPr lang="en-US" dirty="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08851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967" y="7666780"/>
            <a:ext cx="9179798" cy="1827360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0934760" y="7666780"/>
            <a:ext cx="9179798" cy="1827360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54991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87781" y="1533362"/>
            <a:ext cx="18629590" cy="556675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7783" y="7060106"/>
            <a:ext cx="9137610" cy="3460049"/>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s-ES"/>
              <a:t>Haga clic para modificar los estilos de texto del patrón</a:t>
            </a:r>
          </a:p>
        </p:txBody>
      </p:sp>
      <p:sp>
        <p:nvSpPr>
          <p:cNvPr id="4" name="Content Placeholder 3"/>
          <p:cNvSpPr>
            <a:spLocks noGrp="1"/>
          </p:cNvSpPr>
          <p:nvPr>
            <p:ph sz="half" idx="2"/>
          </p:nvPr>
        </p:nvSpPr>
        <p:spPr>
          <a:xfrm>
            <a:off x="1487783" y="10520155"/>
            <a:ext cx="9137610" cy="154735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0934761" y="7060106"/>
            <a:ext cx="9182611" cy="3460049"/>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s-ES"/>
              <a:t>Haga clic para modificar los estilos de texto del patrón</a:t>
            </a:r>
          </a:p>
        </p:txBody>
      </p:sp>
      <p:sp>
        <p:nvSpPr>
          <p:cNvPr id="6" name="Content Placeholder 5"/>
          <p:cNvSpPr>
            <a:spLocks noGrp="1"/>
          </p:cNvSpPr>
          <p:nvPr>
            <p:ph sz="quarter" idx="4"/>
          </p:nvPr>
        </p:nvSpPr>
        <p:spPr>
          <a:xfrm>
            <a:off x="10934761" y="10520155"/>
            <a:ext cx="9182611" cy="154735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18684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49888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541245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7781" y="1920028"/>
            <a:ext cx="6966409" cy="6720099"/>
          </a:xfrm>
        </p:spPr>
        <p:txBody>
          <a:bodyPr anchor="b"/>
          <a:lstStyle>
            <a:lvl1pPr>
              <a:defRPr sz="7559"/>
            </a:lvl1pPr>
          </a:lstStyle>
          <a:p>
            <a:r>
              <a:rPr lang="es-ES"/>
              <a:t>Haga clic para modificar el estilo de título del patrón</a:t>
            </a:r>
            <a:endParaRPr lang="en-US" dirty="0"/>
          </a:p>
        </p:txBody>
      </p:sp>
      <p:sp>
        <p:nvSpPr>
          <p:cNvPr id="3" name="Content Placeholder 2"/>
          <p:cNvSpPr>
            <a:spLocks noGrp="1"/>
          </p:cNvSpPr>
          <p:nvPr>
            <p:ph idx="1"/>
          </p:nvPr>
        </p:nvSpPr>
        <p:spPr>
          <a:xfrm>
            <a:off x="9182611" y="4146734"/>
            <a:ext cx="10934760" cy="20466969"/>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7781" y="8640127"/>
            <a:ext cx="6966409" cy="1600690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4DE79-268F-4C1A-8933-263129D2AF90}" type="datetimeFigureOut">
              <a:rPr lang="en-US" dirty="0"/>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65535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7781" y="1920028"/>
            <a:ext cx="6966409" cy="6720099"/>
          </a:xfrm>
        </p:spPr>
        <p:txBody>
          <a:bodyPr anchor="b"/>
          <a:lstStyle>
            <a:lvl1pPr>
              <a:defRPr sz="7559"/>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182611" y="4146734"/>
            <a:ext cx="10934760" cy="20466969"/>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7781" y="8640127"/>
            <a:ext cx="6966409" cy="16006905"/>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4DE79-268F-4C1A-8933-263129D2AF90}" type="datetimeFigureOut">
              <a:rPr lang="en-US" dirty="0"/>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182277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F2BF4335-5CB4-C732-132B-3615EE926CBC}"/>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92476" y="-472096"/>
            <a:ext cx="22984475" cy="29744615"/>
          </a:xfrm>
          <a:prstGeom prst="rect">
            <a:avLst/>
          </a:prstGeom>
        </p:spPr>
      </p:pic>
      <p:sp>
        <p:nvSpPr>
          <p:cNvPr id="2" name="Title Placeholder 1"/>
          <p:cNvSpPr>
            <a:spLocks noGrp="1"/>
          </p:cNvSpPr>
          <p:nvPr>
            <p:ph type="title"/>
          </p:nvPr>
        </p:nvSpPr>
        <p:spPr>
          <a:xfrm>
            <a:off x="1484968" y="4702629"/>
            <a:ext cx="18629590" cy="239748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968" y="7666780"/>
            <a:ext cx="18629590" cy="1827360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484967" y="26693734"/>
            <a:ext cx="4859893" cy="1533356"/>
          </a:xfrm>
          <a:prstGeom prst="rect">
            <a:avLst/>
          </a:prstGeom>
        </p:spPr>
        <p:txBody>
          <a:bodyPr vert="horz" lIns="91440" tIns="45720" rIns="91440" bIns="45720" rtlCol="0" anchor="ctr"/>
          <a:lstStyle>
            <a:lvl1pPr algn="l">
              <a:defRPr sz="2835">
                <a:solidFill>
                  <a:schemeClr val="tx1">
                    <a:tint val="75000"/>
                  </a:schemeClr>
                </a:solidFill>
              </a:defRPr>
            </a:lvl1pPr>
          </a:lstStyle>
          <a:p>
            <a:fld id="{C764DE79-268F-4C1A-8933-263129D2AF90}" type="datetimeFigureOut">
              <a:rPr lang="en-US" dirty="0"/>
              <a:t>9/14/2023</a:t>
            </a:fld>
            <a:endParaRPr lang="en-US" dirty="0"/>
          </a:p>
        </p:txBody>
      </p:sp>
      <p:sp>
        <p:nvSpPr>
          <p:cNvPr id="5" name="Footer Placeholder 4"/>
          <p:cNvSpPr>
            <a:spLocks noGrp="1"/>
          </p:cNvSpPr>
          <p:nvPr>
            <p:ph type="ftr" sz="quarter" idx="3"/>
          </p:nvPr>
        </p:nvSpPr>
        <p:spPr>
          <a:xfrm>
            <a:off x="7154843" y="26693734"/>
            <a:ext cx="7289840" cy="1533356"/>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254665" y="26693734"/>
            <a:ext cx="4859893" cy="1533356"/>
          </a:xfrm>
          <a:prstGeom prst="rect">
            <a:avLst/>
          </a:prstGeom>
        </p:spPr>
        <p:txBody>
          <a:bodyPr vert="horz" lIns="91440" tIns="45720" rIns="91440" bIns="45720" rtlCol="0" anchor="ctr"/>
          <a:lstStyle>
            <a:lvl1pPr algn="r">
              <a:defRPr sz="2835">
                <a:solidFill>
                  <a:schemeClr val="tx1">
                    <a:tint val="75000"/>
                  </a:schemeClr>
                </a:solidFill>
              </a:defRPr>
            </a:lvl1pPr>
          </a:lstStyle>
          <a:p>
            <a:fld id="{48F63A3B-78C7-47BE-AE5E-E10140E04643}" type="slidenum">
              <a:rPr lang="en-US" dirty="0"/>
              <a:t>‹Nº›</a:t>
            </a:fld>
            <a:endParaRPr lang="en-US" dirty="0"/>
          </a:p>
        </p:txBody>
      </p:sp>
      <p:pic>
        <p:nvPicPr>
          <p:cNvPr id="10" name="Imagen 9">
            <a:extLst>
              <a:ext uri="{FF2B5EF4-FFF2-40B4-BE49-F238E27FC236}">
                <a16:creationId xmlns:a16="http://schemas.microsoft.com/office/drawing/2014/main" id="{20AAC88E-13B4-2CB7-2D08-785BAAFB9AC7}"/>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46813" y="1661298"/>
            <a:ext cx="12107294" cy="2397484"/>
          </a:xfrm>
          <a:prstGeom prst="rect">
            <a:avLst/>
          </a:prstGeom>
        </p:spPr>
      </p:pic>
      <p:pic>
        <p:nvPicPr>
          <p:cNvPr id="12" name="Imagen 11">
            <a:extLst>
              <a:ext uri="{FF2B5EF4-FFF2-40B4-BE49-F238E27FC236}">
                <a16:creationId xmlns:a16="http://schemas.microsoft.com/office/drawing/2014/main" id="{D00E5A46-CAEA-615A-AF47-D8ECEDAEF5CC}"/>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1620965" y="374964"/>
            <a:ext cx="9658920" cy="1057882"/>
          </a:xfrm>
          <a:prstGeom prst="rect">
            <a:avLst/>
          </a:prstGeom>
        </p:spPr>
      </p:pic>
    </p:spTree>
    <p:extLst>
      <p:ext uri="{BB962C8B-B14F-4D97-AF65-F5344CB8AC3E}">
        <p14:creationId xmlns:p14="http://schemas.microsoft.com/office/powerpoint/2010/main" val="37096259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686" r:id="rId13"/>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5E7715C5-A010-4530-9656-D373CC89CBFC}"/>
              </a:ext>
            </a:extLst>
          </p:cNvPr>
          <p:cNvSpPr/>
          <p:nvPr/>
        </p:nvSpPr>
        <p:spPr>
          <a:xfrm>
            <a:off x="649968" y="6889228"/>
            <a:ext cx="8675507" cy="654564"/>
          </a:xfrm>
          <a:prstGeom prst="rect">
            <a:avLst/>
          </a:prstGeom>
          <a:noFill/>
        </p:spPr>
        <p:txBody>
          <a:bodyPr wrap="none" lIns="38635" tIns="19317" rIns="38635" bIns="19317">
            <a:spAutoFit/>
          </a:bodyPr>
          <a:lstStyle/>
          <a:p>
            <a:pPr algn="ctr"/>
            <a:r>
              <a:rPr lang="es-ES" sz="4000" dirty="0">
                <a:ln w="0">
                  <a:noFill/>
                </a:ln>
              </a:rPr>
              <a:t>I. Antecedentes y justificación del Estudio</a:t>
            </a:r>
          </a:p>
        </p:txBody>
      </p:sp>
      <p:sp>
        <p:nvSpPr>
          <p:cNvPr id="13" name="Rectángulo 12">
            <a:extLst>
              <a:ext uri="{FF2B5EF4-FFF2-40B4-BE49-F238E27FC236}">
                <a16:creationId xmlns:a16="http://schemas.microsoft.com/office/drawing/2014/main" id="{3DDE9AE8-7BEF-466A-9749-3F72C6A4ED42}"/>
              </a:ext>
            </a:extLst>
          </p:cNvPr>
          <p:cNvSpPr/>
          <p:nvPr/>
        </p:nvSpPr>
        <p:spPr>
          <a:xfrm>
            <a:off x="699913" y="11337436"/>
            <a:ext cx="4736159" cy="654564"/>
          </a:xfrm>
          <a:prstGeom prst="rect">
            <a:avLst/>
          </a:prstGeom>
          <a:noFill/>
        </p:spPr>
        <p:txBody>
          <a:bodyPr wrap="none" lIns="38635" tIns="19317" rIns="38635" bIns="19317">
            <a:spAutoFit/>
          </a:bodyPr>
          <a:lstStyle/>
          <a:p>
            <a:pPr algn="ctr"/>
            <a:r>
              <a:rPr lang="es-ES" sz="4000" dirty="0">
                <a:ln w="0">
                  <a:noFill/>
                </a:ln>
              </a:rPr>
              <a:t>II. Objetivo | Hipótesis</a:t>
            </a:r>
          </a:p>
        </p:txBody>
      </p:sp>
      <p:sp>
        <p:nvSpPr>
          <p:cNvPr id="14" name="Rectángulo 13">
            <a:extLst>
              <a:ext uri="{FF2B5EF4-FFF2-40B4-BE49-F238E27FC236}">
                <a16:creationId xmlns:a16="http://schemas.microsoft.com/office/drawing/2014/main" id="{B9C7EAC7-74C7-4CEC-88FF-EB602CB68302}"/>
              </a:ext>
            </a:extLst>
          </p:cNvPr>
          <p:cNvSpPr/>
          <p:nvPr/>
        </p:nvSpPr>
        <p:spPr>
          <a:xfrm>
            <a:off x="1192568" y="13542561"/>
            <a:ext cx="2381797" cy="654564"/>
          </a:xfrm>
          <a:prstGeom prst="rect">
            <a:avLst/>
          </a:prstGeom>
          <a:noFill/>
        </p:spPr>
        <p:txBody>
          <a:bodyPr wrap="none" lIns="38635" tIns="19317" rIns="38635" bIns="19317">
            <a:spAutoFit/>
          </a:bodyPr>
          <a:lstStyle/>
          <a:p>
            <a:pPr algn="ctr"/>
            <a:r>
              <a:rPr lang="es-ES" sz="4000" dirty="0">
                <a:ln w="0">
                  <a:noFill/>
                </a:ln>
              </a:rPr>
              <a:t>III. </a:t>
            </a:r>
            <a:r>
              <a:rPr lang="es-ES" sz="4000">
                <a:ln w="0">
                  <a:noFill/>
                </a:ln>
              </a:rPr>
              <a:t>Método</a:t>
            </a:r>
            <a:endParaRPr lang="es-ES" sz="4000" dirty="0">
              <a:ln w="0">
                <a:noFill/>
              </a:ln>
            </a:endParaRPr>
          </a:p>
        </p:txBody>
      </p:sp>
      <p:sp>
        <p:nvSpPr>
          <p:cNvPr id="15" name="Rectángulo 14">
            <a:extLst>
              <a:ext uri="{FF2B5EF4-FFF2-40B4-BE49-F238E27FC236}">
                <a16:creationId xmlns:a16="http://schemas.microsoft.com/office/drawing/2014/main" id="{9605FCAD-9060-4DFF-ABFD-988EA43CCADB}"/>
              </a:ext>
            </a:extLst>
          </p:cNvPr>
          <p:cNvSpPr/>
          <p:nvPr/>
        </p:nvSpPr>
        <p:spPr>
          <a:xfrm>
            <a:off x="697230" y="15991572"/>
            <a:ext cx="2997372" cy="654564"/>
          </a:xfrm>
          <a:prstGeom prst="rect">
            <a:avLst/>
          </a:prstGeom>
          <a:noFill/>
        </p:spPr>
        <p:txBody>
          <a:bodyPr wrap="square" lIns="38635" tIns="19317" rIns="38635" bIns="19317">
            <a:spAutoFit/>
          </a:bodyPr>
          <a:lstStyle/>
          <a:p>
            <a:pPr algn="ctr"/>
            <a:r>
              <a:rPr lang="es-ES" sz="4000" dirty="0">
                <a:ln w="0">
                  <a:noFill/>
                </a:ln>
              </a:rPr>
              <a:t>IV. Resultados</a:t>
            </a:r>
          </a:p>
        </p:txBody>
      </p:sp>
      <p:sp>
        <p:nvSpPr>
          <p:cNvPr id="16" name="Rectángulo 15">
            <a:extLst>
              <a:ext uri="{FF2B5EF4-FFF2-40B4-BE49-F238E27FC236}">
                <a16:creationId xmlns:a16="http://schemas.microsoft.com/office/drawing/2014/main" id="{AD3F3A59-23B4-4DF3-BA3B-DB346A79754E}"/>
              </a:ext>
            </a:extLst>
          </p:cNvPr>
          <p:cNvSpPr/>
          <p:nvPr/>
        </p:nvSpPr>
        <p:spPr>
          <a:xfrm>
            <a:off x="643578" y="20355422"/>
            <a:ext cx="5823487" cy="654564"/>
          </a:xfrm>
          <a:prstGeom prst="rect">
            <a:avLst/>
          </a:prstGeom>
          <a:noFill/>
        </p:spPr>
        <p:txBody>
          <a:bodyPr wrap="square" lIns="38635" tIns="19317" rIns="38635" bIns="19317">
            <a:spAutoFit/>
          </a:bodyPr>
          <a:lstStyle/>
          <a:p>
            <a:pPr algn="ctr"/>
            <a:r>
              <a:rPr lang="es-ES" sz="4000" dirty="0">
                <a:ln w="0">
                  <a:noFill/>
                </a:ln>
              </a:rPr>
              <a:t>V. Discusión | Conclusiones</a:t>
            </a:r>
          </a:p>
        </p:txBody>
      </p:sp>
      <p:sp>
        <p:nvSpPr>
          <p:cNvPr id="19" name="Rectángulo 18">
            <a:extLst>
              <a:ext uri="{FF2B5EF4-FFF2-40B4-BE49-F238E27FC236}">
                <a16:creationId xmlns:a16="http://schemas.microsoft.com/office/drawing/2014/main" id="{D7207237-4B2A-46CC-9CAB-DEF43D859B8B}"/>
              </a:ext>
            </a:extLst>
          </p:cNvPr>
          <p:cNvSpPr/>
          <p:nvPr/>
        </p:nvSpPr>
        <p:spPr>
          <a:xfrm>
            <a:off x="1333474" y="14298557"/>
            <a:ext cx="19657403" cy="124585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2000" dirty="0" err="1">
                <a:solidFill>
                  <a:schemeClr val="tx1"/>
                </a:solidFill>
              </a:rPr>
              <a:t>Lorem</a:t>
            </a:r>
            <a:r>
              <a:rPr lang="es-MX" sz="2000" dirty="0">
                <a:solidFill>
                  <a:schemeClr val="tx1"/>
                </a:solidFill>
              </a:rPr>
              <a:t> </a:t>
            </a:r>
            <a:r>
              <a:rPr lang="es-MX" sz="2000" dirty="0" err="1">
                <a:solidFill>
                  <a:schemeClr val="tx1"/>
                </a:solidFill>
              </a:rPr>
              <a:t>ipsum</a:t>
            </a:r>
            <a:r>
              <a:rPr lang="es-MX" sz="2000" dirty="0">
                <a:solidFill>
                  <a:schemeClr val="tx1"/>
                </a:solidFill>
              </a:rPr>
              <a:t> dolor </a:t>
            </a:r>
            <a:r>
              <a:rPr lang="es-MX" sz="2000" dirty="0" err="1">
                <a:solidFill>
                  <a:schemeClr val="tx1"/>
                </a:solidFill>
              </a:rPr>
              <a:t>sit</a:t>
            </a:r>
            <a:r>
              <a:rPr lang="es-MX" sz="2000" dirty="0">
                <a:solidFill>
                  <a:schemeClr val="tx1"/>
                </a:solidFill>
              </a:rPr>
              <a:t> </a:t>
            </a:r>
            <a:r>
              <a:rPr lang="es-MX" sz="2000" dirty="0" err="1">
                <a:solidFill>
                  <a:schemeClr val="tx1"/>
                </a:solidFill>
              </a:rPr>
              <a:t>amet</a:t>
            </a:r>
            <a:r>
              <a:rPr lang="es-MX" sz="2000" dirty="0">
                <a:solidFill>
                  <a:schemeClr val="tx1"/>
                </a:solidFill>
              </a:rPr>
              <a:t>, </a:t>
            </a:r>
            <a:r>
              <a:rPr lang="es-MX" sz="2000" dirty="0" err="1">
                <a:solidFill>
                  <a:schemeClr val="tx1"/>
                </a:solidFill>
              </a:rPr>
              <a:t>consectetuer</a:t>
            </a:r>
            <a:r>
              <a:rPr lang="es-MX" sz="2000" dirty="0">
                <a:solidFill>
                  <a:schemeClr val="tx1"/>
                </a:solidFill>
              </a:rPr>
              <a:t> </a:t>
            </a:r>
            <a:r>
              <a:rPr lang="es-MX" sz="2000" dirty="0" err="1">
                <a:solidFill>
                  <a:schemeClr val="tx1"/>
                </a:solidFill>
              </a:rPr>
              <a:t>adipiscing</a:t>
            </a:r>
            <a:r>
              <a:rPr lang="es-MX" sz="2000" dirty="0">
                <a:solidFill>
                  <a:schemeClr val="tx1"/>
                </a:solidFill>
              </a:rPr>
              <a:t> </a:t>
            </a:r>
            <a:r>
              <a:rPr lang="es-MX" sz="2000" dirty="0" err="1">
                <a:solidFill>
                  <a:schemeClr val="tx1"/>
                </a:solidFill>
              </a:rPr>
              <a:t>elit</a:t>
            </a:r>
            <a:r>
              <a:rPr lang="es-MX" sz="2000" dirty="0">
                <a:solidFill>
                  <a:schemeClr val="tx1"/>
                </a:solidFill>
              </a:rPr>
              <a:t>. </a:t>
            </a:r>
            <a:r>
              <a:rPr lang="es-MX" sz="2000" dirty="0" err="1">
                <a:solidFill>
                  <a:schemeClr val="tx1"/>
                </a:solidFill>
              </a:rPr>
              <a:t>Aenean</a:t>
            </a:r>
            <a:r>
              <a:rPr lang="es-MX" sz="2000" dirty="0">
                <a:solidFill>
                  <a:schemeClr val="tx1"/>
                </a:solidFill>
              </a:rPr>
              <a:t> commodo </a:t>
            </a:r>
            <a:r>
              <a:rPr lang="es-MX" sz="2000" dirty="0" err="1">
                <a:solidFill>
                  <a:schemeClr val="tx1"/>
                </a:solidFill>
              </a:rPr>
              <a:t>ligula</a:t>
            </a:r>
            <a:r>
              <a:rPr lang="es-MX" sz="2000" dirty="0">
                <a:solidFill>
                  <a:schemeClr val="tx1"/>
                </a:solidFill>
              </a:rPr>
              <a:t> </a:t>
            </a:r>
            <a:r>
              <a:rPr lang="es-MX" sz="2000" dirty="0" err="1">
                <a:solidFill>
                  <a:schemeClr val="tx1"/>
                </a:solidFill>
              </a:rPr>
              <a:t>eget</a:t>
            </a:r>
            <a:r>
              <a:rPr lang="es-MX" sz="2000" dirty="0">
                <a:solidFill>
                  <a:schemeClr val="tx1"/>
                </a:solidFill>
              </a:rPr>
              <a:t> dolor. </a:t>
            </a:r>
            <a:r>
              <a:rPr lang="es-MX" sz="2000" dirty="0" err="1">
                <a:solidFill>
                  <a:schemeClr val="tx1"/>
                </a:solidFill>
              </a:rPr>
              <a:t>Aenean</a:t>
            </a:r>
            <a:r>
              <a:rPr lang="es-MX" sz="2000" dirty="0">
                <a:solidFill>
                  <a:schemeClr val="tx1"/>
                </a:solidFill>
              </a:rPr>
              <a:t> </a:t>
            </a:r>
            <a:r>
              <a:rPr lang="es-MX" sz="2000" dirty="0" err="1">
                <a:solidFill>
                  <a:schemeClr val="tx1"/>
                </a:solidFill>
              </a:rPr>
              <a:t>massa</a:t>
            </a:r>
            <a:r>
              <a:rPr lang="es-MX" sz="2000" dirty="0">
                <a:solidFill>
                  <a:schemeClr val="tx1"/>
                </a:solidFill>
              </a:rPr>
              <a:t>. Cum </a:t>
            </a:r>
            <a:r>
              <a:rPr lang="es-MX" sz="2000" dirty="0" err="1">
                <a:solidFill>
                  <a:schemeClr val="tx1"/>
                </a:solidFill>
              </a:rPr>
              <a:t>sociis</a:t>
            </a:r>
            <a:r>
              <a:rPr lang="es-MX" sz="2000" dirty="0">
                <a:solidFill>
                  <a:schemeClr val="tx1"/>
                </a:solidFill>
              </a:rPr>
              <a:t> </a:t>
            </a:r>
            <a:r>
              <a:rPr lang="es-MX" sz="2000" dirty="0" err="1">
                <a:solidFill>
                  <a:schemeClr val="tx1"/>
                </a:solidFill>
              </a:rPr>
              <a:t>natoque</a:t>
            </a:r>
            <a:r>
              <a:rPr lang="es-MX" sz="2000" dirty="0">
                <a:solidFill>
                  <a:schemeClr val="tx1"/>
                </a:solidFill>
              </a:rPr>
              <a:t> </a:t>
            </a:r>
            <a:r>
              <a:rPr lang="es-MX" sz="2000" dirty="0" err="1">
                <a:solidFill>
                  <a:schemeClr val="tx1"/>
                </a:solidFill>
              </a:rPr>
              <a:t>penatibus</a:t>
            </a:r>
            <a:r>
              <a:rPr lang="es-MX" sz="2000" dirty="0">
                <a:solidFill>
                  <a:schemeClr val="tx1"/>
                </a:solidFill>
              </a:rPr>
              <a:t> et </a:t>
            </a:r>
            <a:r>
              <a:rPr lang="es-MX" sz="2000" dirty="0" err="1">
                <a:solidFill>
                  <a:schemeClr val="tx1"/>
                </a:solidFill>
              </a:rPr>
              <a:t>magnis</a:t>
            </a:r>
            <a:r>
              <a:rPr lang="es-MX" sz="2000" dirty="0">
                <a:solidFill>
                  <a:schemeClr val="tx1"/>
                </a:solidFill>
              </a:rPr>
              <a:t> </a:t>
            </a:r>
            <a:r>
              <a:rPr lang="es-MX" sz="2000" dirty="0" err="1">
                <a:solidFill>
                  <a:schemeClr val="tx1"/>
                </a:solidFill>
              </a:rPr>
              <a:t>dis</a:t>
            </a:r>
            <a:r>
              <a:rPr lang="es-MX" sz="2000" dirty="0">
                <a:solidFill>
                  <a:schemeClr val="tx1"/>
                </a:solidFill>
              </a:rPr>
              <a:t> </a:t>
            </a:r>
            <a:r>
              <a:rPr lang="es-MX" sz="2000" dirty="0" err="1">
                <a:solidFill>
                  <a:schemeClr val="tx1"/>
                </a:solidFill>
              </a:rPr>
              <a:t>parturient</a:t>
            </a:r>
            <a:r>
              <a:rPr lang="es-MX" sz="2000" dirty="0">
                <a:solidFill>
                  <a:schemeClr val="tx1"/>
                </a:solidFill>
              </a:rPr>
              <a:t> montes, </a:t>
            </a:r>
            <a:r>
              <a:rPr lang="es-MX" sz="2000" dirty="0" err="1">
                <a:solidFill>
                  <a:schemeClr val="tx1"/>
                </a:solidFill>
              </a:rPr>
              <a:t>nascetur</a:t>
            </a:r>
            <a:r>
              <a:rPr lang="es-MX" sz="2000" dirty="0">
                <a:solidFill>
                  <a:schemeClr val="tx1"/>
                </a:solidFill>
              </a:rPr>
              <a:t> </a:t>
            </a:r>
            <a:r>
              <a:rPr lang="es-MX" sz="2000" dirty="0" err="1">
                <a:solidFill>
                  <a:schemeClr val="tx1"/>
                </a:solidFill>
              </a:rPr>
              <a:t>ridiculus</a:t>
            </a:r>
            <a:r>
              <a:rPr lang="es-MX" sz="2000" dirty="0">
                <a:solidFill>
                  <a:schemeClr val="tx1"/>
                </a:solidFill>
              </a:rPr>
              <a:t> mus. </a:t>
            </a:r>
            <a:r>
              <a:rPr lang="es-MX" sz="2000" dirty="0" err="1">
                <a:solidFill>
                  <a:schemeClr val="tx1"/>
                </a:solidFill>
              </a:rPr>
              <a:t>Donec</a:t>
            </a:r>
            <a:r>
              <a:rPr lang="es-MX" sz="2000" dirty="0">
                <a:solidFill>
                  <a:schemeClr val="tx1"/>
                </a:solidFill>
              </a:rPr>
              <a:t> </a:t>
            </a:r>
            <a:r>
              <a:rPr lang="es-MX" sz="2000" dirty="0" err="1">
                <a:solidFill>
                  <a:schemeClr val="tx1"/>
                </a:solidFill>
              </a:rPr>
              <a:t>quam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ultricies</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pellentesque</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sem</a:t>
            </a:r>
            <a:r>
              <a:rPr lang="es-MX" sz="2000" dirty="0">
                <a:solidFill>
                  <a:schemeClr val="tx1"/>
                </a:solidFill>
              </a:rPr>
              <a:t>. </a:t>
            </a:r>
            <a:r>
              <a:rPr lang="es-MX" sz="2000" dirty="0" err="1">
                <a:solidFill>
                  <a:schemeClr val="tx1"/>
                </a:solidFill>
              </a:rPr>
              <a:t>Nulla</a:t>
            </a:r>
            <a:r>
              <a:rPr lang="es-MX" sz="2000" dirty="0">
                <a:solidFill>
                  <a:schemeClr val="tx1"/>
                </a:solidFill>
              </a:rPr>
              <a:t> </a:t>
            </a:r>
            <a:r>
              <a:rPr lang="es-MX" sz="2000" dirty="0" err="1">
                <a:solidFill>
                  <a:schemeClr val="tx1"/>
                </a:solidFill>
              </a:rPr>
              <a:t>consequat</a:t>
            </a:r>
            <a:r>
              <a:rPr lang="es-MX" sz="2000" dirty="0">
                <a:solidFill>
                  <a:schemeClr val="tx1"/>
                </a:solidFill>
              </a:rPr>
              <a:t> </a:t>
            </a:r>
            <a:r>
              <a:rPr lang="es-MX" sz="2000" dirty="0" err="1">
                <a:solidFill>
                  <a:schemeClr val="tx1"/>
                </a:solidFill>
              </a:rPr>
              <a:t>massa</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enim</a:t>
            </a:r>
            <a:r>
              <a:rPr lang="es-MX" sz="2000" dirty="0">
                <a:solidFill>
                  <a:schemeClr val="tx1"/>
                </a:solidFill>
              </a:rPr>
              <a:t>. </a:t>
            </a:r>
            <a:r>
              <a:rPr lang="es-MX" sz="2000" dirty="0" err="1">
                <a:solidFill>
                  <a:schemeClr val="tx1"/>
                </a:solidFill>
              </a:rPr>
              <a:t>Donec</a:t>
            </a:r>
            <a:r>
              <a:rPr lang="es-MX" sz="2000" dirty="0">
                <a:solidFill>
                  <a:schemeClr val="tx1"/>
                </a:solidFill>
              </a:rPr>
              <a:t> </a:t>
            </a:r>
            <a:r>
              <a:rPr lang="es-MX" sz="2000" dirty="0" err="1">
                <a:solidFill>
                  <a:schemeClr val="tx1"/>
                </a:solidFill>
              </a:rPr>
              <a:t>pede</a:t>
            </a:r>
            <a:r>
              <a:rPr lang="es-MX" sz="2000" dirty="0">
                <a:solidFill>
                  <a:schemeClr val="tx1"/>
                </a:solidFill>
              </a:rPr>
              <a:t> justo, </a:t>
            </a:r>
            <a:r>
              <a:rPr lang="es-MX" sz="2000" dirty="0" err="1">
                <a:solidFill>
                  <a:schemeClr val="tx1"/>
                </a:solidFill>
              </a:rPr>
              <a:t>fringilla</a:t>
            </a:r>
            <a:r>
              <a:rPr lang="es-MX" sz="2000" dirty="0">
                <a:solidFill>
                  <a:schemeClr val="tx1"/>
                </a:solidFill>
              </a:rPr>
              <a:t> </a:t>
            </a:r>
            <a:r>
              <a:rPr lang="es-MX" sz="2000" dirty="0" err="1">
                <a:solidFill>
                  <a:schemeClr val="tx1"/>
                </a:solidFill>
              </a:rPr>
              <a:t>vel</a:t>
            </a:r>
            <a:r>
              <a:rPr lang="es-MX" sz="2000" dirty="0">
                <a:solidFill>
                  <a:schemeClr val="tx1"/>
                </a:solidFill>
              </a:rPr>
              <a:t>, </a:t>
            </a:r>
            <a:r>
              <a:rPr lang="es-MX" sz="2000" dirty="0" err="1">
                <a:solidFill>
                  <a:schemeClr val="tx1"/>
                </a:solidFill>
              </a:rPr>
              <a:t>aliquet</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eget</a:t>
            </a:r>
            <a:r>
              <a:rPr lang="es-MX" sz="2000" dirty="0">
                <a:solidFill>
                  <a:schemeClr val="tx1"/>
                </a:solidFill>
              </a:rPr>
              <a:t>, </a:t>
            </a:r>
            <a:r>
              <a:rPr lang="es-MX" sz="2000" dirty="0" err="1">
                <a:solidFill>
                  <a:schemeClr val="tx1"/>
                </a:solidFill>
              </a:rPr>
              <a:t>arcu</a:t>
            </a:r>
            <a:r>
              <a:rPr lang="es-MX" sz="2000" dirty="0">
                <a:solidFill>
                  <a:schemeClr val="tx1"/>
                </a:solidFill>
              </a:rPr>
              <a:t>. In </a:t>
            </a:r>
            <a:r>
              <a:rPr lang="es-MX" sz="2000" dirty="0" err="1">
                <a:solidFill>
                  <a:schemeClr val="tx1"/>
                </a:solidFill>
              </a:rPr>
              <a:t>enim</a:t>
            </a:r>
            <a:r>
              <a:rPr lang="es-MX" sz="2000" dirty="0">
                <a:solidFill>
                  <a:schemeClr val="tx1"/>
                </a:solidFill>
              </a:rPr>
              <a:t> justo, </a:t>
            </a:r>
            <a:r>
              <a:rPr lang="es-MX" sz="2000" dirty="0" err="1">
                <a:solidFill>
                  <a:schemeClr val="tx1"/>
                </a:solidFill>
              </a:rPr>
              <a:t>rhoncus</a:t>
            </a:r>
            <a:r>
              <a:rPr lang="es-MX" sz="2000" dirty="0">
                <a:solidFill>
                  <a:schemeClr val="tx1"/>
                </a:solidFill>
              </a:rPr>
              <a:t> ut, </a:t>
            </a:r>
            <a:r>
              <a:rPr lang="es-MX" sz="2000" dirty="0" err="1">
                <a:solidFill>
                  <a:schemeClr val="tx1"/>
                </a:solidFill>
              </a:rPr>
              <a:t>imperdiet</a:t>
            </a:r>
            <a:r>
              <a:rPr lang="es-MX" sz="2000" dirty="0">
                <a:solidFill>
                  <a:schemeClr val="tx1"/>
                </a:solidFill>
              </a:rPr>
              <a:t> a, </a:t>
            </a:r>
            <a:r>
              <a:rPr lang="es-MX" sz="2000" dirty="0" err="1">
                <a:solidFill>
                  <a:schemeClr val="tx1"/>
                </a:solidFill>
              </a:rPr>
              <a:t>venenatis</a:t>
            </a:r>
            <a:r>
              <a:rPr lang="es-MX" sz="2000" dirty="0">
                <a:solidFill>
                  <a:schemeClr val="tx1"/>
                </a:solidFill>
              </a:rPr>
              <a:t> vitae, justo. </a:t>
            </a:r>
            <a:r>
              <a:rPr lang="es-MX" sz="2000" dirty="0" err="1">
                <a:solidFill>
                  <a:schemeClr val="tx1"/>
                </a:solidFill>
              </a:rPr>
              <a:t>Nullam</a:t>
            </a:r>
            <a:r>
              <a:rPr lang="es-MX" sz="2000" dirty="0">
                <a:solidFill>
                  <a:schemeClr val="tx1"/>
                </a:solidFill>
              </a:rPr>
              <a:t> </a:t>
            </a:r>
            <a:r>
              <a:rPr lang="es-MX" sz="2000" dirty="0" err="1">
                <a:solidFill>
                  <a:schemeClr val="tx1"/>
                </a:solidFill>
              </a:rPr>
              <a:t>dictum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pede</a:t>
            </a:r>
            <a:r>
              <a:rPr lang="es-MX" sz="2000" dirty="0">
                <a:solidFill>
                  <a:schemeClr val="tx1"/>
                </a:solidFill>
              </a:rPr>
              <a:t> </a:t>
            </a:r>
            <a:r>
              <a:rPr lang="es-MX" sz="2000" dirty="0" err="1">
                <a:solidFill>
                  <a:schemeClr val="tx1"/>
                </a:solidFill>
              </a:rPr>
              <a:t>mollis</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Integer</a:t>
            </a:r>
            <a:r>
              <a:rPr lang="es-MX" sz="2000" dirty="0">
                <a:solidFill>
                  <a:schemeClr val="tx1"/>
                </a:solidFill>
              </a:rPr>
              <a:t> </a:t>
            </a:r>
            <a:r>
              <a:rPr lang="es-MX" sz="2000" dirty="0" err="1">
                <a:solidFill>
                  <a:schemeClr val="tx1"/>
                </a:solidFill>
              </a:rPr>
              <a:t>tincidunt</a:t>
            </a:r>
            <a:r>
              <a:rPr lang="es-MX" sz="2000" dirty="0">
                <a:solidFill>
                  <a:schemeClr val="tx1"/>
                </a:solidFill>
              </a:rPr>
              <a:t>. </a:t>
            </a:r>
            <a:r>
              <a:rPr lang="es-MX" sz="2000" dirty="0" err="1">
                <a:solidFill>
                  <a:schemeClr val="tx1"/>
                </a:solidFill>
              </a:rPr>
              <a:t>Cras</a:t>
            </a:r>
            <a:r>
              <a:rPr lang="es-MX" sz="2000" dirty="0">
                <a:solidFill>
                  <a:schemeClr val="tx1"/>
                </a:solidFill>
              </a:rPr>
              <a:t> </a:t>
            </a:r>
            <a:r>
              <a:rPr lang="es-MX" sz="2000" dirty="0" err="1">
                <a:solidFill>
                  <a:schemeClr val="tx1"/>
                </a:solidFill>
              </a:rPr>
              <a:t>dapibus</a:t>
            </a:r>
            <a:r>
              <a:rPr lang="es-MX" sz="2000" dirty="0">
                <a:solidFill>
                  <a:schemeClr val="tx1"/>
                </a:solidFill>
              </a:rPr>
              <a:t>. </a:t>
            </a:r>
            <a:r>
              <a:rPr lang="es-MX" sz="2000" dirty="0" err="1">
                <a:solidFill>
                  <a:schemeClr val="tx1"/>
                </a:solidFill>
              </a:rPr>
              <a:t>Vivamus</a:t>
            </a:r>
            <a:r>
              <a:rPr lang="es-MX" sz="2000" dirty="0">
                <a:solidFill>
                  <a:schemeClr val="tx1"/>
                </a:solidFill>
              </a:rPr>
              <a:t> </a:t>
            </a:r>
            <a:r>
              <a:rPr lang="es-MX" sz="2000" dirty="0" err="1">
                <a:solidFill>
                  <a:schemeClr val="tx1"/>
                </a:solidFill>
              </a:rPr>
              <a:t>elementum</a:t>
            </a:r>
            <a:r>
              <a:rPr lang="es-MX" sz="2000" dirty="0">
                <a:solidFill>
                  <a:schemeClr val="tx1"/>
                </a:solidFill>
              </a:rPr>
              <a:t> </a:t>
            </a:r>
            <a:r>
              <a:rPr lang="es-MX" sz="2000" dirty="0" err="1">
                <a:solidFill>
                  <a:schemeClr val="tx1"/>
                </a:solidFill>
              </a:rPr>
              <a:t>semper</a:t>
            </a:r>
            <a:r>
              <a:rPr lang="es-MX" sz="2000" dirty="0">
                <a:solidFill>
                  <a:schemeClr val="tx1"/>
                </a:solidFill>
              </a:rPr>
              <a:t> </a:t>
            </a:r>
            <a:r>
              <a:rPr lang="es-MX" sz="2000" dirty="0" err="1">
                <a:solidFill>
                  <a:schemeClr val="tx1"/>
                </a:solidFill>
              </a:rPr>
              <a:t>nisi</a:t>
            </a:r>
            <a:r>
              <a:rPr lang="es-MX" sz="2000" dirty="0">
                <a:solidFill>
                  <a:schemeClr val="tx1"/>
                </a:solidFill>
              </a:rPr>
              <a:t>. </a:t>
            </a:r>
            <a:r>
              <a:rPr lang="es-MX" sz="2000" dirty="0" err="1">
                <a:solidFill>
                  <a:schemeClr val="tx1"/>
                </a:solidFill>
              </a:rPr>
              <a:t>Aenean</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eleifend</a:t>
            </a:r>
            <a:r>
              <a:rPr lang="es-MX" sz="2000" dirty="0">
                <a:solidFill>
                  <a:schemeClr val="tx1"/>
                </a:solidFill>
              </a:rPr>
              <a:t> </a:t>
            </a:r>
            <a:r>
              <a:rPr lang="es-MX" sz="2000" dirty="0" err="1">
                <a:solidFill>
                  <a:schemeClr val="tx1"/>
                </a:solidFill>
              </a:rPr>
              <a:t>tellus</a:t>
            </a:r>
            <a:r>
              <a:rPr lang="es-MX" sz="2000" dirty="0">
                <a:solidFill>
                  <a:schemeClr val="tx1"/>
                </a:solidFill>
              </a:rPr>
              <a:t>. </a:t>
            </a:r>
            <a:r>
              <a:rPr lang="es-MX" sz="2000" dirty="0" err="1">
                <a:solidFill>
                  <a:schemeClr val="tx1"/>
                </a:solidFill>
              </a:rPr>
              <a:t>Aenean</a:t>
            </a:r>
            <a:r>
              <a:rPr lang="es-MX" sz="2000" dirty="0">
                <a:solidFill>
                  <a:schemeClr val="tx1"/>
                </a:solidFill>
              </a:rPr>
              <a:t> leo </a:t>
            </a:r>
            <a:r>
              <a:rPr lang="es-MX" sz="2000" dirty="0" err="1">
                <a:solidFill>
                  <a:schemeClr val="tx1"/>
                </a:solidFill>
              </a:rPr>
              <a:t>ligula</a:t>
            </a:r>
            <a:r>
              <a:rPr lang="es-MX" sz="2000" dirty="0">
                <a:solidFill>
                  <a:schemeClr val="tx1"/>
                </a:solidFill>
              </a:rPr>
              <a:t>, </a:t>
            </a:r>
            <a:r>
              <a:rPr lang="es-MX" sz="2000" dirty="0" err="1">
                <a:solidFill>
                  <a:schemeClr val="tx1"/>
                </a:solidFill>
              </a:rPr>
              <a:t>porttitor</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consequat</a:t>
            </a:r>
            <a:r>
              <a:rPr lang="es-MX" sz="2000" dirty="0">
                <a:solidFill>
                  <a:schemeClr val="tx1"/>
                </a:solidFill>
              </a:rPr>
              <a:t> vitae, </a:t>
            </a:r>
            <a:r>
              <a:rPr lang="es-MX" sz="2000" dirty="0" err="1">
                <a:solidFill>
                  <a:schemeClr val="tx1"/>
                </a:solidFill>
              </a:rPr>
              <a:t>eleifend</a:t>
            </a:r>
            <a:r>
              <a:rPr lang="es-MX" sz="2000" dirty="0">
                <a:solidFill>
                  <a:schemeClr val="tx1"/>
                </a:solidFill>
              </a:rPr>
              <a:t> ac, </a:t>
            </a:r>
            <a:r>
              <a:rPr lang="es-MX" sz="2000" dirty="0" err="1">
                <a:solidFill>
                  <a:schemeClr val="tx1"/>
                </a:solidFill>
              </a:rPr>
              <a:t>enim</a:t>
            </a:r>
            <a:r>
              <a:rPr lang="es-MX" sz="2000" dirty="0">
                <a:solidFill>
                  <a:schemeClr val="tx1"/>
                </a:solidFill>
              </a:rPr>
              <a:t>. </a:t>
            </a:r>
          </a:p>
        </p:txBody>
      </p:sp>
      <p:sp>
        <p:nvSpPr>
          <p:cNvPr id="24" name="Rectángulo 23">
            <a:extLst>
              <a:ext uri="{FF2B5EF4-FFF2-40B4-BE49-F238E27FC236}">
                <a16:creationId xmlns:a16="http://schemas.microsoft.com/office/drawing/2014/main" id="{621B4860-B2A4-4DB9-941B-58A0F98FF57C}"/>
              </a:ext>
            </a:extLst>
          </p:cNvPr>
          <p:cNvSpPr/>
          <p:nvPr/>
        </p:nvSpPr>
        <p:spPr>
          <a:xfrm>
            <a:off x="382897" y="24455285"/>
            <a:ext cx="1901152" cy="507153"/>
          </a:xfrm>
          <a:prstGeom prst="rect">
            <a:avLst/>
          </a:prstGeom>
          <a:noFill/>
        </p:spPr>
        <p:txBody>
          <a:bodyPr wrap="none" lIns="38635" tIns="19317" rIns="38635" bIns="19317">
            <a:spAutoFit/>
          </a:bodyPr>
          <a:lstStyle/>
          <a:p>
            <a:pPr algn="ctr"/>
            <a:r>
              <a:rPr lang="es-ES" sz="3042" dirty="0">
                <a:ln w="0">
                  <a:noFill/>
                </a:ln>
                <a:effectLst>
                  <a:reflection blurRad="6350" stA="53000" endA="300" endPos="35500" dir="5400000" sy="-90000" algn="bl" rotWithShape="0"/>
                </a:effectLst>
              </a:rPr>
              <a:t>Referencias</a:t>
            </a:r>
            <a:endParaRPr lang="es-ES" sz="4056" dirty="0">
              <a:ln w="0">
                <a:noFill/>
              </a:ln>
              <a:effectLst>
                <a:reflection blurRad="6350" stA="53000" endA="300" endPos="35500" dir="5400000" sy="-90000" algn="bl" rotWithShape="0"/>
              </a:effectLst>
            </a:endParaRPr>
          </a:p>
        </p:txBody>
      </p:sp>
      <p:sp>
        <p:nvSpPr>
          <p:cNvPr id="35" name="Rectángulo 34">
            <a:extLst>
              <a:ext uri="{FF2B5EF4-FFF2-40B4-BE49-F238E27FC236}">
                <a16:creationId xmlns:a16="http://schemas.microsoft.com/office/drawing/2014/main" id="{FE08F672-AB9C-4232-8B69-35308ECF0A01}"/>
              </a:ext>
            </a:extLst>
          </p:cNvPr>
          <p:cNvSpPr/>
          <p:nvPr/>
        </p:nvSpPr>
        <p:spPr>
          <a:xfrm>
            <a:off x="18235082" y="24602741"/>
            <a:ext cx="2296517" cy="429118"/>
          </a:xfrm>
          <a:prstGeom prst="rect">
            <a:avLst/>
          </a:prstGeom>
          <a:noFill/>
        </p:spPr>
        <p:txBody>
          <a:bodyPr wrap="none" lIns="38635" tIns="19317" rIns="38635" bIns="19317">
            <a:spAutoFit/>
          </a:bodyPr>
          <a:lstStyle/>
          <a:p>
            <a:pPr algn="ctr"/>
            <a:r>
              <a:rPr lang="es-ES" sz="2535" dirty="0">
                <a:ln w="0"/>
                <a:effectLst>
                  <a:outerShdw blurRad="38100" dist="19050" dir="2700000" algn="tl" rotWithShape="0">
                    <a:schemeClr val="dk1">
                      <a:alpha val="40000"/>
                    </a:schemeClr>
                  </a:outerShdw>
                </a:effectLst>
              </a:rPr>
              <a:t>Agradecimientos</a:t>
            </a:r>
            <a:endParaRPr lang="es-ES" sz="3380" dirty="0">
              <a:ln w="0"/>
              <a:effectLst>
                <a:outerShdw blurRad="38100" dist="19050" dir="2700000" algn="tl" rotWithShape="0">
                  <a:schemeClr val="dk1">
                    <a:alpha val="40000"/>
                  </a:schemeClr>
                </a:outerShdw>
              </a:effectLst>
            </a:endParaRPr>
          </a:p>
        </p:txBody>
      </p:sp>
      <p:sp>
        <p:nvSpPr>
          <p:cNvPr id="37" name="Rectángulo 36">
            <a:extLst>
              <a:ext uri="{FF2B5EF4-FFF2-40B4-BE49-F238E27FC236}">
                <a16:creationId xmlns:a16="http://schemas.microsoft.com/office/drawing/2014/main" id="{623FE0F1-6E51-47A3-A949-40215738275B}"/>
              </a:ext>
            </a:extLst>
          </p:cNvPr>
          <p:cNvSpPr/>
          <p:nvPr/>
        </p:nvSpPr>
        <p:spPr>
          <a:xfrm>
            <a:off x="1333473" y="7817834"/>
            <a:ext cx="19529435" cy="334925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2000" dirty="0" err="1">
                <a:solidFill>
                  <a:schemeClr val="tx1"/>
                </a:solidFill>
              </a:rPr>
              <a:t>Lorem</a:t>
            </a:r>
            <a:r>
              <a:rPr lang="es-MX" sz="2000" dirty="0">
                <a:solidFill>
                  <a:schemeClr val="tx1"/>
                </a:solidFill>
              </a:rPr>
              <a:t> </a:t>
            </a:r>
            <a:r>
              <a:rPr lang="es-MX" sz="2000" dirty="0" err="1">
                <a:solidFill>
                  <a:schemeClr val="tx1"/>
                </a:solidFill>
              </a:rPr>
              <a:t>ipsum</a:t>
            </a:r>
            <a:r>
              <a:rPr lang="es-MX" sz="2000" dirty="0">
                <a:solidFill>
                  <a:schemeClr val="tx1"/>
                </a:solidFill>
              </a:rPr>
              <a:t> dolor </a:t>
            </a:r>
            <a:r>
              <a:rPr lang="es-MX" sz="2000" dirty="0" err="1">
                <a:solidFill>
                  <a:schemeClr val="tx1"/>
                </a:solidFill>
              </a:rPr>
              <a:t>sit</a:t>
            </a:r>
            <a:r>
              <a:rPr lang="es-MX" sz="2000" dirty="0">
                <a:solidFill>
                  <a:schemeClr val="tx1"/>
                </a:solidFill>
              </a:rPr>
              <a:t> </a:t>
            </a:r>
            <a:r>
              <a:rPr lang="es-MX" sz="2000" dirty="0" err="1">
                <a:solidFill>
                  <a:schemeClr val="tx1"/>
                </a:solidFill>
              </a:rPr>
              <a:t>amet</a:t>
            </a:r>
            <a:r>
              <a:rPr lang="es-MX" sz="2000" dirty="0">
                <a:solidFill>
                  <a:schemeClr val="tx1"/>
                </a:solidFill>
              </a:rPr>
              <a:t>, </a:t>
            </a:r>
            <a:r>
              <a:rPr lang="es-MX" sz="2000" dirty="0" err="1">
                <a:solidFill>
                  <a:schemeClr val="tx1"/>
                </a:solidFill>
              </a:rPr>
              <a:t>consectetuer</a:t>
            </a:r>
            <a:r>
              <a:rPr lang="es-MX" sz="2000" dirty="0">
                <a:solidFill>
                  <a:schemeClr val="tx1"/>
                </a:solidFill>
              </a:rPr>
              <a:t> </a:t>
            </a:r>
            <a:r>
              <a:rPr lang="es-MX" sz="2000" dirty="0" err="1">
                <a:solidFill>
                  <a:schemeClr val="tx1"/>
                </a:solidFill>
              </a:rPr>
              <a:t>adipiscing</a:t>
            </a:r>
            <a:r>
              <a:rPr lang="es-MX" sz="2000" dirty="0">
                <a:solidFill>
                  <a:schemeClr val="tx1"/>
                </a:solidFill>
              </a:rPr>
              <a:t> </a:t>
            </a:r>
            <a:r>
              <a:rPr lang="es-MX" sz="2000" dirty="0" err="1">
                <a:solidFill>
                  <a:schemeClr val="tx1"/>
                </a:solidFill>
              </a:rPr>
              <a:t>elit</a:t>
            </a:r>
            <a:r>
              <a:rPr lang="es-MX" sz="2000" dirty="0">
                <a:solidFill>
                  <a:schemeClr val="tx1"/>
                </a:solidFill>
              </a:rPr>
              <a:t>. </a:t>
            </a:r>
            <a:r>
              <a:rPr lang="es-MX" sz="2000" dirty="0" err="1">
                <a:solidFill>
                  <a:schemeClr val="tx1"/>
                </a:solidFill>
              </a:rPr>
              <a:t>Aenean</a:t>
            </a:r>
            <a:r>
              <a:rPr lang="es-MX" sz="2000" dirty="0">
                <a:solidFill>
                  <a:schemeClr val="tx1"/>
                </a:solidFill>
              </a:rPr>
              <a:t> commodo </a:t>
            </a:r>
            <a:r>
              <a:rPr lang="es-MX" sz="2000" dirty="0" err="1">
                <a:solidFill>
                  <a:schemeClr val="tx1"/>
                </a:solidFill>
              </a:rPr>
              <a:t>ligula</a:t>
            </a:r>
            <a:r>
              <a:rPr lang="es-MX" sz="2000" dirty="0">
                <a:solidFill>
                  <a:schemeClr val="tx1"/>
                </a:solidFill>
              </a:rPr>
              <a:t> </a:t>
            </a:r>
            <a:r>
              <a:rPr lang="es-MX" sz="2000" dirty="0" err="1">
                <a:solidFill>
                  <a:schemeClr val="tx1"/>
                </a:solidFill>
              </a:rPr>
              <a:t>eget</a:t>
            </a:r>
            <a:r>
              <a:rPr lang="es-MX" sz="2000" dirty="0">
                <a:solidFill>
                  <a:schemeClr val="tx1"/>
                </a:solidFill>
              </a:rPr>
              <a:t> dolor. </a:t>
            </a:r>
            <a:r>
              <a:rPr lang="es-MX" sz="2000" dirty="0" err="1">
                <a:solidFill>
                  <a:schemeClr val="tx1"/>
                </a:solidFill>
              </a:rPr>
              <a:t>Aenean</a:t>
            </a:r>
            <a:r>
              <a:rPr lang="es-MX" sz="2000" dirty="0">
                <a:solidFill>
                  <a:schemeClr val="tx1"/>
                </a:solidFill>
              </a:rPr>
              <a:t> </a:t>
            </a:r>
            <a:r>
              <a:rPr lang="es-MX" sz="2000" dirty="0" err="1">
                <a:solidFill>
                  <a:schemeClr val="tx1"/>
                </a:solidFill>
              </a:rPr>
              <a:t>massa</a:t>
            </a:r>
            <a:r>
              <a:rPr lang="es-MX" sz="2000" dirty="0">
                <a:solidFill>
                  <a:schemeClr val="tx1"/>
                </a:solidFill>
              </a:rPr>
              <a:t>. Cum </a:t>
            </a:r>
            <a:r>
              <a:rPr lang="es-MX" sz="2000" dirty="0" err="1">
                <a:solidFill>
                  <a:schemeClr val="tx1"/>
                </a:solidFill>
              </a:rPr>
              <a:t>sociis</a:t>
            </a:r>
            <a:r>
              <a:rPr lang="es-MX" sz="2000" dirty="0">
                <a:solidFill>
                  <a:schemeClr val="tx1"/>
                </a:solidFill>
              </a:rPr>
              <a:t> </a:t>
            </a:r>
            <a:r>
              <a:rPr lang="es-MX" sz="2000" dirty="0" err="1">
                <a:solidFill>
                  <a:schemeClr val="tx1"/>
                </a:solidFill>
              </a:rPr>
              <a:t>natoque</a:t>
            </a:r>
            <a:r>
              <a:rPr lang="es-MX" sz="2000" dirty="0">
                <a:solidFill>
                  <a:schemeClr val="tx1"/>
                </a:solidFill>
              </a:rPr>
              <a:t> </a:t>
            </a:r>
            <a:r>
              <a:rPr lang="es-MX" sz="2000" dirty="0" err="1">
                <a:solidFill>
                  <a:schemeClr val="tx1"/>
                </a:solidFill>
              </a:rPr>
              <a:t>penatibus</a:t>
            </a:r>
            <a:r>
              <a:rPr lang="es-MX" sz="2000" dirty="0">
                <a:solidFill>
                  <a:schemeClr val="tx1"/>
                </a:solidFill>
              </a:rPr>
              <a:t> et </a:t>
            </a:r>
            <a:r>
              <a:rPr lang="es-MX" sz="2000" dirty="0" err="1">
                <a:solidFill>
                  <a:schemeClr val="tx1"/>
                </a:solidFill>
              </a:rPr>
              <a:t>magnis</a:t>
            </a:r>
            <a:r>
              <a:rPr lang="es-MX" sz="2000" dirty="0">
                <a:solidFill>
                  <a:schemeClr val="tx1"/>
                </a:solidFill>
              </a:rPr>
              <a:t> </a:t>
            </a:r>
            <a:r>
              <a:rPr lang="es-MX" sz="2000" dirty="0" err="1">
                <a:solidFill>
                  <a:schemeClr val="tx1"/>
                </a:solidFill>
              </a:rPr>
              <a:t>dis</a:t>
            </a:r>
            <a:r>
              <a:rPr lang="es-MX" sz="2000" dirty="0">
                <a:solidFill>
                  <a:schemeClr val="tx1"/>
                </a:solidFill>
              </a:rPr>
              <a:t> </a:t>
            </a:r>
            <a:r>
              <a:rPr lang="es-MX" sz="2000" dirty="0" err="1">
                <a:solidFill>
                  <a:schemeClr val="tx1"/>
                </a:solidFill>
              </a:rPr>
              <a:t>parturient</a:t>
            </a:r>
            <a:r>
              <a:rPr lang="es-MX" sz="2000" dirty="0">
                <a:solidFill>
                  <a:schemeClr val="tx1"/>
                </a:solidFill>
              </a:rPr>
              <a:t> montes, </a:t>
            </a:r>
            <a:r>
              <a:rPr lang="es-MX" sz="2000" dirty="0" err="1">
                <a:solidFill>
                  <a:schemeClr val="tx1"/>
                </a:solidFill>
              </a:rPr>
              <a:t>nascetur</a:t>
            </a:r>
            <a:r>
              <a:rPr lang="es-MX" sz="2000" dirty="0">
                <a:solidFill>
                  <a:schemeClr val="tx1"/>
                </a:solidFill>
              </a:rPr>
              <a:t> </a:t>
            </a:r>
            <a:r>
              <a:rPr lang="es-MX" sz="2000" dirty="0" err="1">
                <a:solidFill>
                  <a:schemeClr val="tx1"/>
                </a:solidFill>
              </a:rPr>
              <a:t>ridiculus</a:t>
            </a:r>
            <a:r>
              <a:rPr lang="es-MX" sz="2000" dirty="0">
                <a:solidFill>
                  <a:schemeClr val="tx1"/>
                </a:solidFill>
              </a:rPr>
              <a:t> mus. </a:t>
            </a:r>
            <a:r>
              <a:rPr lang="es-MX" sz="2000" dirty="0" err="1">
                <a:solidFill>
                  <a:schemeClr val="tx1"/>
                </a:solidFill>
              </a:rPr>
              <a:t>Donec</a:t>
            </a:r>
            <a:r>
              <a:rPr lang="es-MX" sz="2000" dirty="0">
                <a:solidFill>
                  <a:schemeClr val="tx1"/>
                </a:solidFill>
              </a:rPr>
              <a:t> </a:t>
            </a:r>
            <a:r>
              <a:rPr lang="es-MX" sz="2000" dirty="0" err="1">
                <a:solidFill>
                  <a:schemeClr val="tx1"/>
                </a:solidFill>
              </a:rPr>
              <a:t>quam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ultricies</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pellentesque</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sem</a:t>
            </a:r>
            <a:r>
              <a:rPr lang="es-MX" sz="2000" dirty="0">
                <a:solidFill>
                  <a:schemeClr val="tx1"/>
                </a:solidFill>
              </a:rPr>
              <a:t>. </a:t>
            </a:r>
            <a:r>
              <a:rPr lang="es-MX" sz="2000" dirty="0" err="1">
                <a:solidFill>
                  <a:schemeClr val="tx1"/>
                </a:solidFill>
              </a:rPr>
              <a:t>Nulla</a:t>
            </a:r>
            <a:r>
              <a:rPr lang="es-MX" sz="2000" dirty="0">
                <a:solidFill>
                  <a:schemeClr val="tx1"/>
                </a:solidFill>
              </a:rPr>
              <a:t> </a:t>
            </a:r>
            <a:r>
              <a:rPr lang="es-MX" sz="2000" dirty="0" err="1">
                <a:solidFill>
                  <a:schemeClr val="tx1"/>
                </a:solidFill>
              </a:rPr>
              <a:t>consequat</a:t>
            </a:r>
            <a:r>
              <a:rPr lang="es-MX" sz="2000" dirty="0">
                <a:solidFill>
                  <a:schemeClr val="tx1"/>
                </a:solidFill>
              </a:rPr>
              <a:t> </a:t>
            </a:r>
            <a:r>
              <a:rPr lang="es-MX" sz="2000" dirty="0" err="1">
                <a:solidFill>
                  <a:schemeClr val="tx1"/>
                </a:solidFill>
              </a:rPr>
              <a:t>massa</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enim</a:t>
            </a:r>
            <a:r>
              <a:rPr lang="es-MX" sz="2000" dirty="0">
                <a:solidFill>
                  <a:schemeClr val="tx1"/>
                </a:solidFill>
              </a:rPr>
              <a:t>. </a:t>
            </a:r>
            <a:r>
              <a:rPr lang="es-MX" sz="2000" dirty="0" err="1">
                <a:solidFill>
                  <a:schemeClr val="tx1"/>
                </a:solidFill>
              </a:rPr>
              <a:t>Donec</a:t>
            </a:r>
            <a:r>
              <a:rPr lang="es-MX" sz="2000" dirty="0">
                <a:solidFill>
                  <a:schemeClr val="tx1"/>
                </a:solidFill>
              </a:rPr>
              <a:t> </a:t>
            </a:r>
            <a:r>
              <a:rPr lang="es-MX" sz="2000" dirty="0" err="1">
                <a:solidFill>
                  <a:schemeClr val="tx1"/>
                </a:solidFill>
              </a:rPr>
              <a:t>pede</a:t>
            </a:r>
            <a:r>
              <a:rPr lang="es-MX" sz="2000" dirty="0">
                <a:solidFill>
                  <a:schemeClr val="tx1"/>
                </a:solidFill>
              </a:rPr>
              <a:t> justo, </a:t>
            </a:r>
            <a:r>
              <a:rPr lang="es-MX" sz="2000" dirty="0" err="1">
                <a:solidFill>
                  <a:schemeClr val="tx1"/>
                </a:solidFill>
              </a:rPr>
              <a:t>fringilla</a:t>
            </a:r>
            <a:r>
              <a:rPr lang="es-MX" sz="2000" dirty="0">
                <a:solidFill>
                  <a:schemeClr val="tx1"/>
                </a:solidFill>
              </a:rPr>
              <a:t> </a:t>
            </a:r>
            <a:r>
              <a:rPr lang="es-MX" sz="2000" dirty="0" err="1">
                <a:solidFill>
                  <a:schemeClr val="tx1"/>
                </a:solidFill>
              </a:rPr>
              <a:t>vel</a:t>
            </a:r>
            <a:r>
              <a:rPr lang="es-MX" sz="2000" dirty="0">
                <a:solidFill>
                  <a:schemeClr val="tx1"/>
                </a:solidFill>
              </a:rPr>
              <a:t>, </a:t>
            </a:r>
            <a:r>
              <a:rPr lang="es-MX" sz="2000" dirty="0" err="1">
                <a:solidFill>
                  <a:schemeClr val="tx1"/>
                </a:solidFill>
              </a:rPr>
              <a:t>aliquet</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eget</a:t>
            </a:r>
            <a:r>
              <a:rPr lang="es-MX" sz="2000" dirty="0">
                <a:solidFill>
                  <a:schemeClr val="tx1"/>
                </a:solidFill>
              </a:rPr>
              <a:t>, </a:t>
            </a:r>
            <a:r>
              <a:rPr lang="es-MX" sz="2000" dirty="0" err="1">
                <a:solidFill>
                  <a:schemeClr val="tx1"/>
                </a:solidFill>
              </a:rPr>
              <a:t>arcu</a:t>
            </a:r>
            <a:r>
              <a:rPr lang="es-MX" sz="2000" dirty="0">
                <a:solidFill>
                  <a:schemeClr val="tx1"/>
                </a:solidFill>
              </a:rPr>
              <a:t>. In </a:t>
            </a:r>
            <a:r>
              <a:rPr lang="es-MX" sz="2000" dirty="0" err="1">
                <a:solidFill>
                  <a:schemeClr val="tx1"/>
                </a:solidFill>
              </a:rPr>
              <a:t>enim</a:t>
            </a:r>
            <a:r>
              <a:rPr lang="es-MX" sz="2000" dirty="0">
                <a:solidFill>
                  <a:schemeClr val="tx1"/>
                </a:solidFill>
              </a:rPr>
              <a:t> justo, </a:t>
            </a:r>
            <a:r>
              <a:rPr lang="es-MX" sz="2000" dirty="0" err="1">
                <a:solidFill>
                  <a:schemeClr val="tx1"/>
                </a:solidFill>
              </a:rPr>
              <a:t>rhoncus</a:t>
            </a:r>
            <a:r>
              <a:rPr lang="es-MX" sz="2000" dirty="0">
                <a:solidFill>
                  <a:schemeClr val="tx1"/>
                </a:solidFill>
              </a:rPr>
              <a:t> ut, </a:t>
            </a:r>
            <a:r>
              <a:rPr lang="es-MX" sz="2000" dirty="0" err="1">
                <a:solidFill>
                  <a:schemeClr val="tx1"/>
                </a:solidFill>
              </a:rPr>
              <a:t>imperdiet</a:t>
            </a:r>
            <a:r>
              <a:rPr lang="es-MX" sz="2000" dirty="0">
                <a:solidFill>
                  <a:schemeClr val="tx1"/>
                </a:solidFill>
              </a:rPr>
              <a:t> a, </a:t>
            </a:r>
            <a:r>
              <a:rPr lang="es-MX" sz="2000" dirty="0" err="1">
                <a:solidFill>
                  <a:schemeClr val="tx1"/>
                </a:solidFill>
              </a:rPr>
              <a:t>venenatis</a:t>
            </a:r>
            <a:r>
              <a:rPr lang="es-MX" sz="2000" dirty="0">
                <a:solidFill>
                  <a:schemeClr val="tx1"/>
                </a:solidFill>
              </a:rPr>
              <a:t> vitae, justo. </a:t>
            </a:r>
            <a:r>
              <a:rPr lang="es-MX" sz="2000" dirty="0" err="1">
                <a:solidFill>
                  <a:schemeClr val="tx1"/>
                </a:solidFill>
              </a:rPr>
              <a:t>Nullam</a:t>
            </a:r>
            <a:r>
              <a:rPr lang="es-MX" sz="2000" dirty="0">
                <a:solidFill>
                  <a:schemeClr val="tx1"/>
                </a:solidFill>
              </a:rPr>
              <a:t> </a:t>
            </a:r>
            <a:r>
              <a:rPr lang="es-MX" sz="2000" dirty="0" err="1">
                <a:solidFill>
                  <a:schemeClr val="tx1"/>
                </a:solidFill>
              </a:rPr>
              <a:t>dictum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pede</a:t>
            </a:r>
            <a:r>
              <a:rPr lang="es-MX" sz="2000" dirty="0">
                <a:solidFill>
                  <a:schemeClr val="tx1"/>
                </a:solidFill>
              </a:rPr>
              <a:t> </a:t>
            </a:r>
            <a:r>
              <a:rPr lang="es-MX" sz="2000" dirty="0" err="1">
                <a:solidFill>
                  <a:schemeClr val="tx1"/>
                </a:solidFill>
              </a:rPr>
              <a:t>mollis</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Integer</a:t>
            </a:r>
            <a:r>
              <a:rPr lang="es-MX" sz="2000" dirty="0">
                <a:solidFill>
                  <a:schemeClr val="tx1"/>
                </a:solidFill>
              </a:rPr>
              <a:t> </a:t>
            </a:r>
            <a:r>
              <a:rPr lang="es-MX" sz="2000" dirty="0" err="1">
                <a:solidFill>
                  <a:schemeClr val="tx1"/>
                </a:solidFill>
              </a:rPr>
              <a:t>tincidunt</a:t>
            </a:r>
            <a:r>
              <a:rPr lang="es-MX" sz="2000" dirty="0">
                <a:solidFill>
                  <a:schemeClr val="tx1"/>
                </a:solidFill>
              </a:rPr>
              <a:t>. </a:t>
            </a:r>
            <a:r>
              <a:rPr lang="es-MX" sz="2000" dirty="0" err="1">
                <a:solidFill>
                  <a:schemeClr val="tx1"/>
                </a:solidFill>
              </a:rPr>
              <a:t>Cras</a:t>
            </a:r>
            <a:r>
              <a:rPr lang="es-MX" sz="2000" dirty="0">
                <a:solidFill>
                  <a:schemeClr val="tx1"/>
                </a:solidFill>
              </a:rPr>
              <a:t> </a:t>
            </a:r>
            <a:r>
              <a:rPr lang="es-MX" sz="2000" dirty="0" err="1">
                <a:solidFill>
                  <a:schemeClr val="tx1"/>
                </a:solidFill>
              </a:rPr>
              <a:t>dapibus</a:t>
            </a:r>
            <a:r>
              <a:rPr lang="es-MX" sz="2000" dirty="0">
                <a:solidFill>
                  <a:schemeClr val="tx1"/>
                </a:solidFill>
              </a:rPr>
              <a:t>. </a:t>
            </a:r>
            <a:r>
              <a:rPr lang="es-MX" sz="2000" dirty="0" err="1">
                <a:solidFill>
                  <a:schemeClr val="tx1"/>
                </a:solidFill>
              </a:rPr>
              <a:t>Vivamus</a:t>
            </a:r>
            <a:r>
              <a:rPr lang="es-MX" sz="2000" dirty="0">
                <a:solidFill>
                  <a:schemeClr val="tx1"/>
                </a:solidFill>
              </a:rPr>
              <a:t> </a:t>
            </a:r>
            <a:r>
              <a:rPr lang="es-MX" sz="2000" dirty="0" err="1">
                <a:solidFill>
                  <a:schemeClr val="tx1"/>
                </a:solidFill>
              </a:rPr>
              <a:t>elementum</a:t>
            </a:r>
            <a:r>
              <a:rPr lang="es-MX" sz="2000" dirty="0">
                <a:solidFill>
                  <a:schemeClr val="tx1"/>
                </a:solidFill>
              </a:rPr>
              <a:t> </a:t>
            </a:r>
            <a:r>
              <a:rPr lang="es-MX" sz="2000" dirty="0" err="1">
                <a:solidFill>
                  <a:schemeClr val="tx1"/>
                </a:solidFill>
              </a:rPr>
              <a:t>semper</a:t>
            </a:r>
            <a:r>
              <a:rPr lang="es-MX" sz="2000" dirty="0">
                <a:solidFill>
                  <a:schemeClr val="tx1"/>
                </a:solidFill>
              </a:rPr>
              <a:t> </a:t>
            </a:r>
            <a:r>
              <a:rPr lang="es-MX" sz="2000" dirty="0" err="1">
                <a:solidFill>
                  <a:schemeClr val="tx1"/>
                </a:solidFill>
              </a:rPr>
              <a:t>nisi</a:t>
            </a:r>
            <a:r>
              <a:rPr lang="es-MX" sz="2000" dirty="0">
                <a:solidFill>
                  <a:schemeClr val="tx1"/>
                </a:solidFill>
              </a:rPr>
              <a:t>. </a:t>
            </a:r>
            <a:r>
              <a:rPr lang="es-MX" sz="2000" dirty="0" err="1">
                <a:solidFill>
                  <a:schemeClr val="tx1"/>
                </a:solidFill>
              </a:rPr>
              <a:t>Aenean</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eleifend</a:t>
            </a:r>
            <a:r>
              <a:rPr lang="es-MX" sz="2000" dirty="0">
                <a:solidFill>
                  <a:schemeClr val="tx1"/>
                </a:solidFill>
              </a:rPr>
              <a:t> </a:t>
            </a:r>
            <a:r>
              <a:rPr lang="es-MX" sz="2000" dirty="0" err="1">
                <a:solidFill>
                  <a:schemeClr val="tx1"/>
                </a:solidFill>
              </a:rPr>
              <a:t>tellus</a:t>
            </a:r>
            <a:r>
              <a:rPr lang="es-MX" sz="2000" dirty="0">
                <a:solidFill>
                  <a:schemeClr val="tx1"/>
                </a:solidFill>
              </a:rPr>
              <a:t>. </a:t>
            </a:r>
            <a:r>
              <a:rPr lang="es-MX" sz="2000" dirty="0" err="1">
                <a:solidFill>
                  <a:schemeClr val="tx1"/>
                </a:solidFill>
              </a:rPr>
              <a:t>Aenean</a:t>
            </a:r>
            <a:r>
              <a:rPr lang="es-MX" sz="2000" dirty="0">
                <a:solidFill>
                  <a:schemeClr val="tx1"/>
                </a:solidFill>
              </a:rPr>
              <a:t> leo </a:t>
            </a:r>
            <a:r>
              <a:rPr lang="es-MX" sz="2000" dirty="0" err="1">
                <a:solidFill>
                  <a:schemeClr val="tx1"/>
                </a:solidFill>
              </a:rPr>
              <a:t>ligula</a:t>
            </a:r>
            <a:r>
              <a:rPr lang="es-MX" sz="2000" dirty="0">
                <a:solidFill>
                  <a:schemeClr val="tx1"/>
                </a:solidFill>
              </a:rPr>
              <a:t>, </a:t>
            </a:r>
            <a:r>
              <a:rPr lang="es-MX" sz="2000" dirty="0" err="1">
                <a:solidFill>
                  <a:schemeClr val="tx1"/>
                </a:solidFill>
              </a:rPr>
              <a:t>porttitor</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consequat</a:t>
            </a:r>
            <a:r>
              <a:rPr lang="es-MX" sz="2000" dirty="0">
                <a:solidFill>
                  <a:schemeClr val="tx1"/>
                </a:solidFill>
              </a:rPr>
              <a:t> vitae, </a:t>
            </a:r>
            <a:r>
              <a:rPr lang="es-MX" sz="2000" dirty="0" err="1">
                <a:solidFill>
                  <a:schemeClr val="tx1"/>
                </a:solidFill>
              </a:rPr>
              <a:t>eleifend</a:t>
            </a:r>
            <a:r>
              <a:rPr lang="es-MX" sz="2000" dirty="0">
                <a:solidFill>
                  <a:schemeClr val="tx1"/>
                </a:solidFill>
              </a:rPr>
              <a:t> ac, </a:t>
            </a:r>
            <a:r>
              <a:rPr lang="es-MX" sz="2000" dirty="0" err="1">
                <a:solidFill>
                  <a:schemeClr val="tx1"/>
                </a:solidFill>
              </a:rPr>
              <a:t>enim</a:t>
            </a:r>
            <a:r>
              <a:rPr lang="es-MX" sz="2000" dirty="0">
                <a:solidFill>
                  <a:schemeClr val="tx1"/>
                </a:solidFill>
              </a:rPr>
              <a:t>. </a:t>
            </a:r>
            <a:r>
              <a:rPr lang="es-MX" sz="2000" dirty="0" err="1">
                <a:solidFill>
                  <a:schemeClr val="tx1"/>
                </a:solidFill>
              </a:rPr>
              <a:t>Aliquam</a:t>
            </a:r>
            <a:r>
              <a:rPr lang="es-MX" sz="2000" dirty="0">
                <a:solidFill>
                  <a:schemeClr val="tx1"/>
                </a:solidFill>
              </a:rPr>
              <a:t> </a:t>
            </a:r>
            <a:r>
              <a:rPr lang="es-MX" sz="2000" dirty="0" err="1">
                <a:solidFill>
                  <a:schemeClr val="tx1"/>
                </a:solidFill>
              </a:rPr>
              <a:t>lorem</a:t>
            </a:r>
            <a:r>
              <a:rPr lang="es-MX" sz="2000" dirty="0">
                <a:solidFill>
                  <a:schemeClr val="tx1"/>
                </a:solidFill>
              </a:rPr>
              <a:t> ante, </a:t>
            </a:r>
            <a:r>
              <a:rPr lang="es-MX" sz="2000" dirty="0" err="1">
                <a:solidFill>
                  <a:schemeClr val="tx1"/>
                </a:solidFill>
              </a:rPr>
              <a:t>dapibus</a:t>
            </a:r>
            <a:r>
              <a:rPr lang="es-MX" sz="2000" dirty="0">
                <a:solidFill>
                  <a:schemeClr val="tx1"/>
                </a:solidFill>
              </a:rPr>
              <a:t> in, </a:t>
            </a:r>
            <a:r>
              <a:rPr lang="es-MX" sz="2000" dirty="0" err="1">
                <a:solidFill>
                  <a:schemeClr val="tx1"/>
                </a:solidFill>
              </a:rPr>
              <a:t>viverra</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feugiat</a:t>
            </a:r>
            <a:r>
              <a:rPr lang="es-MX" sz="2000" dirty="0">
                <a:solidFill>
                  <a:schemeClr val="tx1"/>
                </a:solidFill>
              </a:rPr>
              <a:t> a, </a:t>
            </a:r>
            <a:r>
              <a:rPr lang="es-MX" sz="2000" dirty="0" err="1">
                <a:solidFill>
                  <a:schemeClr val="tx1"/>
                </a:solidFill>
              </a:rPr>
              <a:t>tellus</a:t>
            </a:r>
            <a:r>
              <a:rPr lang="es-MX" sz="2000" dirty="0">
                <a:solidFill>
                  <a:schemeClr val="tx1"/>
                </a:solidFill>
              </a:rPr>
              <a:t>. </a:t>
            </a:r>
            <a:r>
              <a:rPr lang="es-MX" sz="2000" dirty="0" err="1">
                <a:solidFill>
                  <a:schemeClr val="tx1"/>
                </a:solidFill>
              </a:rPr>
              <a:t>Phasellus</a:t>
            </a:r>
            <a:r>
              <a:rPr lang="es-MX" sz="2000" dirty="0">
                <a:solidFill>
                  <a:schemeClr val="tx1"/>
                </a:solidFill>
              </a:rPr>
              <a:t> </a:t>
            </a:r>
            <a:r>
              <a:rPr lang="es-MX" sz="2000" dirty="0" err="1">
                <a:solidFill>
                  <a:schemeClr val="tx1"/>
                </a:solidFill>
              </a:rPr>
              <a:t>viverra</a:t>
            </a:r>
            <a:r>
              <a:rPr lang="es-MX" sz="2000" dirty="0">
                <a:solidFill>
                  <a:schemeClr val="tx1"/>
                </a:solidFill>
              </a:rPr>
              <a:t> </a:t>
            </a:r>
            <a:r>
              <a:rPr lang="es-MX" sz="2000" dirty="0" err="1">
                <a:solidFill>
                  <a:schemeClr val="tx1"/>
                </a:solidFill>
              </a:rPr>
              <a:t>nulla</a:t>
            </a:r>
            <a:r>
              <a:rPr lang="es-MX" sz="2000" dirty="0">
                <a:solidFill>
                  <a:schemeClr val="tx1"/>
                </a:solidFill>
              </a:rPr>
              <a:t> ut </a:t>
            </a:r>
            <a:r>
              <a:rPr lang="es-MX" sz="2000" dirty="0" err="1">
                <a:solidFill>
                  <a:schemeClr val="tx1"/>
                </a:solidFill>
              </a:rPr>
              <a:t>metus</a:t>
            </a:r>
            <a:r>
              <a:rPr lang="es-MX" sz="2000" dirty="0">
                <a:solidFill>
                  <a:schemeClr val="tx1"/>
                </a:solidFill>
              </a:rPr>
              <a:t> </a:t>
            </a:r>
            <a:r>
              <a:rPr lang="es-MX" sz="2000" dirty="0" err="1">
                <a:solidFill>
                  <a:schemeClr val="tx1"/>
                </a:solidFill>
              </a:rPr>
              <a:t>varius</a:t>
            </a:r>
            <a:r>
              <a:rPr lang="es-MX" sz="2000" dirty="0">
                <a:solidFill>
                  <a:schemeClr val="tx1"/>
                </a:solidFill>
              </a:rPr>
              <a:t> </a:t>
            </a:r>
            <a:r>
              <a:rPr lang="es-MX" sz="2000" dirty="0" err="1">
                <a:solidFill>
                  <a:schemeClr val="tx1"/>
                </a:solidFill>
              </a:rPr>
              <a:t>laoreet</a:t>
            </a:r>
            <a:r>
              <a:rPr lang="es-MX" sz="2000" dirty="0">
                <a:solidFill>
                  <a:schemeClr val="tx1"/>
                </a:solidFill>
              </a:rPr>
              <a:t>. </a:t>
            </a:r>
            <a:r>
              <a:rPr lang="es-MX" sz="2000" dirty="0" err="1">
                <a:solidFill>
                  <a:schemeClr val="tx1"/>
                </a:solidFill>
              </a:rPr>
              <a:t>Quisque</a:t>
            </a:r>
            <a:r>
              <a:rPr lang="es-MX" sz="2000" dirty="0">
                <a:solidFill>
                  <a:schemeClr val="tx1"/>
                </a:solidFill>
              </a:rPr>
              <a:t> </a:t>
            </a:r>
            <a:r>
              <a:rPr lang="es-MX" sz="2000" dirty="0" err="1">
                <a:solidFill>
                  <a:schemeClr val="tx1"/>
                </a:solidFill>
              </a:rPr>
              <a:t>rutrum</a:t>
            </a:r>
            <a:r>
              <a:rPr lang="es-MX" sz="2000" dirty="0">
                <a:solidFill>
                  <a:schemeClr val="tx1"/>
                </a:solidFill>
              </a:rPr>
              <a:t>. </a:t>
            </a:r>
            <a:r>
              <a:rPr lang="es-MX" sz="2000" dirty="0" err="1">
                <a:solidFill>
                  <a:schemeClr val="tx1"/>
                </a:solidFill>
              </a:rPr>
              <a:t>Aenean</a:t>
            </a:r>
            <a:r>
              <a:rPr lang="es-MX" sz="2000" dirty="0">
                <a:solidFill>
                  <a:schemeClr val="tx1"/>
                </a:solidFill>
              </a:rPr>
              <a:t> </a:t>
            </a:r>
            <a:r>
              <a:rPr lang="es-MX" sz="2000" dirty="0" err="1">
                <a:solidFill>
                  <a:schemeClr val="tx1"/>
                </a:solidFill>
              </a:rPr>
              <a:t>imperdiet</a:t>
            </a:r>
            <a:r>
              <a:rPr lang="es-MX" sz="2000" dirty="0">
                <a:solidFill>
                  <a:schemeClr val="tx1"/>
                </a:solidFill>
              </a:rPr>
              <a:t>. </a:t>
            </a:r>
            <a:r>
              <a:rPr lang="es-MX" sz="2000" dirty="0" err="1">
                <a:solidFill>
                  <a:schemeClr val="tx1"/>
                </a:solidFill>
              </a:rPr>
              <a:t>Etiam</a:t>
            </a:r>
            <a:r>
              <a:rPr lang="es-MX" sz="2000" dirty="0">
                <a:solidFill>
                  <a:schemeClr val="tx1"/>
                </a:solidFill>
              </a:rPr>
              <a:t> </a:t>
            </a:r>
            <a:r>
              <a:rPr lang="es-MX" sz="2000" dirty="0" err="1">
                <a:solidFill>
                  <a:schemeClr val="tx1"/>
                </a:solidFill>
              </a:rPr>
              <a:t>ultricies</a:t>
            </a:r>
            <a:r>
              <a:rPr lang="es-MX" sz="2000" dirty="0">
                <a:solidFill>
                  <a:schemeClr val="tx1"/>
                </a:solidFill>
              </a:rPr>
              <a:t> </a:t>
            </a:r>
            <a:r>
              <a:rPr lang="es-MX" sz="2000" dirty="0" err="1">
                <a:solidFill>
                  <a:schemeClr val="tx1"/>
                </a:solidFill>
              </a:rPr>
              <a:t>nisi</a:t>
            </a:r>
            <a:r>
              <a:rPr lang="es-MX" sz="2000" dirty="0">
                <a:solidFill>
                  <a:schemeClr val="tx1"/>
                </a:solidFill>
              </a:rPr>
              <a:t> </a:t>
            </a:r>
            <a:r>
              <a:rPr lang="es-MX" sz="2000" dirty="0" err="1">
                <a:solidFill>
                  <a:schemeClr val="tx1"/>
                </a:solidFill>
              </a:rPr>
              <a:t>vel</a:t>
            </a:r>
            <a:r>
              <a:rPr lang="es-MX" sz="2000" dirty="0">
                <a:solidFill>
                  <a:schemeClr val="tx1"/>
                </a:solidFill>
              </a:rPr>
              <a:t> </a:t>
            </a:r>
            <a:r>
              <a:rPr lang="es-MX" sz="2000" dirty="0" err="1">
                <a:solidFill>
                  <a:schemeClr val="tx1"/>
                </a:solidFill>
              </a:rPr>
              <a:t>augue</a:t>
            </a:r>
            <a:r>
              <a:rPr lang="es-MX" sz="2000" dirty="0">
                <a:solidFill>
                  <a:schemeClr val="tx1"/>
                </a:solidFill>
              </a:rPr>
              <a:t>. </a:t>
            </a:r>
            <a:r>
              <a:rPr lang="es-MX" sz="2000" dirty="0" err="1">
                <a:solidFill>
                  <a:schemeClr val="tx1"/>
                </a:solidFill>
              </a:rPr>
              <a:t>Curabitur</a:t>
            </a:r>
            <a:r>
              <a:rPr lang="es-MX" sz="2000" dirty="0">
                <a:solidFill>
                  <a:schemeClr val="tx1"/>
                </a:solidFill>
              </a:rPr>
              <a:t> </a:t>
            </a:r>
            <a:r>
              <a:rPr lang="es-MX" sz="2000" dirty="0" err="1">
                <a:solidFill>
                  <a:schemeClr val="tx1"/>
                </a:solidFill>
              </a:rPr>
              <a:t>ullamcorper</a:t>
            </a:r>
            <a:r>
              <a:rPr lang="es-MX" sz="2000" dirty="0">
                <a:solidFill>
                  <a:schemeClr val="tx1"/>
                </a:solidFill>
              </a:rPr>
              <a:t> </a:t>
            </a:r>
            <a:r>
              <a:rPr lang="es-MX" sz="2000" dirty="0" err="1">
                <a:solidFill>
                  <a:schemeClr val="tx1"/>
                </a:solidFill>
              </a:rPr>
              <a:t>ultricies</a:t>
            </a:r>
            <a:r>
              <a:rPr lang="es-MX" sz="2000" dirty="0">
                <a:solidFill>
                  <a:schemeClr val="tx1"/>
                </a:solidFill>
              </a:rPr>
              <a:t> </a:t>
            </a:r>
            <a:r>
              <a:rPr lang="es-MX" sz="2000" dirty="0" err="1">
                <a:solidFill>
                  <a:schemeClr val="tx1"/>
                </a:solidFill>
              </a:rPr>
              <a:t>nisi</a:t>
            </a:r>
            <a:r>
              <a:rPr lang="es-MX" sz="2000" dirty="0">
                <a:solidFill>
                  <a:schemeClr val="tx1"/>
                </a:solidFill>
              </a:rPr>
              <a:t>. </a:t>
            </a:r>
            <a:r>
              <a:rPr lang="es-MX" sz="2000" dirty="0" err="1">
                <a:solidFill>
                  <a:schemeClr val="tx1"/>
                </a:solidFill>
              </a:rPr>
              <a:t>Nam</a:t>
            </a:r>
            <a:r>
              <a:rPr lang="es-MX" sz="2000" dirty="0">
                <a:solidFill>
                  <a:schemeClr val="tx1"/>
                </a:solidFill>
              </a:rPr>
              <a:t> </a:t>
            </a:r>
            <a:r>
              <a:rPr lang="es-MX" sz="2000" dirty="0" err="1">
                <a:solidFill>
                  <a:schemeClr val="tx1"/>
                </a:solidFill>
              </a:rPr>
              <a:t>eget</a:t>
            </a:r>
            <a:r>
              <a:rPr lang="es-MX" sz="2000" dirty="0">
                <a:solidFill>
                  <a:schemeClr val="tx1"/>
                </a:solidFill>
              </a:rPr>
              <a:t> </a:t>
            </a:r>
            <a:r>
              <a:rPr lang="es-MX" sz="2000" dirty="0" err="1">
                <a:solidFill>
                  <a:schemeClr val="tx1"/>
                </a:solidFill>
              </a:rPr>
              <a:t>dui</a:t>
            </a:r>
            <a:r>
              <a:rPr lang="es-MX" sz="2000" dirty="0">
                <a:solidFill>
                  <a:schemeClr val="tx1"/>
                </a:solidFill>
              </a:rPr>
              <a:t>. </a:t>
            </a:r>
            <a:r>
              <a:rPr lang="es-MX" sz="2000" dirty="0" err="1">
                <a:solidFill>
                  <a:schemeClr val="tx1"/>
                </a:solidFill>
              </a:rPr>
              <a:t>Etiam</a:t>
            </a:r>
            <a:r>
              <a:rPr lang="es-MX" sz="2000" dirty="0">
                <a:solidFill>
                  <a:schemeClr val="tx1"/>
                </a:solidFill>
              </a:rPr>
              <a:t> </a:t>
            </a:r>
            <a:r>
              <a:rPr lang="es-MX" sz="2000" dirty="0" err="1">
                <a:solidFill>
                  <a:schemeClr val="tx1"/>
                </a:solidFill>
              </a:rPr>
              <a:t>rhoncus</a:t>
            </a:r>
            <a:r>
              <a:rPr lang="es-MX" sz="2000" dirty="0">
                <a:solidFill>
                  <a:schemeClr val="tx1"/>
                </a:solidFill>
              </a:rPr>
              <a:t>. </a:t>
            </a:r>
            <a:r>
              <a:rPr lang="es-MX" sz="2000" dirty="0" err="1">
                <a:solidFill>
                  <a:schemeClr val="tx1"/>
                </a:solidFill>
              </a:rPr>
              <a:t>Maecenas</a:t>
            </a:r>
            <a:r>
              <a:rPr lang="es-MX" sz="2000" dirty="0">
                <a:solidFill>
                  <a:schemeClr val="tx1"/>
                </a:solidFill>
              </a:rPr>
              <a:t> </a:t>
            </a:r>
            <a:r>
              <a:rPr lang="es-MX" sz="2000" dirty="0" err="1">
                <a:solidFill>
                  <a:schemeClr val="tx1"/>
                </a:solidFill>
              </a:rPr>
              <a:t>tempus</a:t>
            </a:r>
            <a:r>
              <a:rPr lang="es-MX" sz="2000" dirty="0">
                <a:solidFill>
                  <a:schemeClr val="tx1"/>
                </a:solidFill>
              </a:rPr>
              <a:t>, </a:t>
            </a:r>
            <a:r>
              <a:rPr lang="es-MX" sz="2000" dirty="0" err="1">
                <a:solidFill>
                  <a:schemeClr val="tx1"/>
                </a:solidFill>
              </a:rPr>
              <a:t>tellus</a:t>
            </a:r>
            <a:r>
              <a:rPr lang="es-MX" sz="2000" dirty="0">
                <a:solidFill>
                  <a:schemeClr val="tx1"/>
                </a:solidFill>
              </a:rPr>
              <a:t> </a:t>
            </a:r>
            <a:r>
              <a:rPr lang="es-MX" sz="2000" dirty="0" err="1">
                <a:solidFill>
                  <a:schemeClr val="tx1"/>
                </a:solidFill>
              </a:rPr>
              <a:t>eget</a:t>
            </a:r>
            <a:r>
              <a:rPr lang="es-MX" sz="2000" dirty="0">
                <a:solidFill>
                  <a:schemeClr val="tx1"/>
                </a:solidFill>
              </a:rPr>
              <a:t> </a:t>
            </a:r>
            <a:r>
              <a:rPr lang="es-MX" sz="2000" dirty="0" err="1">
                <a:solidFill>
                  <a:schemeClr val="tx1"/>
                </a:solidFill>
              </a:rPr>
              <a:t>condimentum</a:t>
            </a:r>
            <a:r>
              <a:rPr lang="es-MX" sz="2000" dirty="0">
                <a:solidFill>
                  <a:schemeClr val="tx1"/>
                </a:solidFill>
              </a:rPr>
              <a:t> </a:t>
            </a:r>
            <a:r>
              <a:rPr lang="es-MX" sz="2000" dirty="0" err="1">
                <a:solidFill>
                  <a:schemeClr val="tx1"/>
                </a:solidFill>
              </a:rPr>
              <a:t>rhoncus</a:t>
            </a:r>
            <a:r>
              <a:rPr lang="es-MX" sz="2000" dirty="0">
                <a:solidFill>
                  <a:schemeClr val="tx1"/>
                </a:solidFill>
              </a:rPr>
              <a:t>, </a:t>
            </a:r>
            <a:r>
              <a:rPr lang="es-MX" sz="2000" dirty="0" err="1">
                <a:solidFill>
                  <a:schemeClr val="tx1"/>
                </a:solidFill>
              </a:rPr>
              <a:t>sem</a:t>
            </a:r>
            <a:r>
              <a:rPr lang="es-MX" sz="2000" dirty="0">
                <a:solidFill>
                  <a:schemeClr val="tx1"/>
                </a:solidFill>
              </a:rPr>
              <a:t> </a:t>
            </a:r>
            <a:r>
              <a:rPr lang="es-MX" sz="2000" dirty="0" err="1">
                <a:solidFill>
                  <a:schemeClr val="tx1"/>
                </a:solidFill>
              </a:rPr>
              <a:t>quam</a:t>
            </a:r>
            <a:r>
              <a:rPr lang="es-MX" sz="2000" dirty="0">
                <a:solidFill>
                  <a:schemeClr val="tx1"/>
                </a:solidFill>
              </a:rPr>
              <a:t> </a:t>
            </a:r>
            <a:r>
              <a:rPr lang="es-MX" sz="2000" dirty="0" err="1">
                <a:solidFill>
                  <a:schemeClr val="tx1"/>
                </a:solidFill>
              </a:rPr>
              <a:t>semper</a:t>
            </a:r>
            <a:r>
              <a:rPr lang="es-MX" sz="2000" dirty="0">
                <a:solidFill>
                  <a:schemeClr val="tx1"/>
                </a:solidFill>
              </a:rPr>
              <a:t> libero, </a:t>
            </a:r>
            <a:r>
              <a:rPr lang="es-MX" sz="2000" dirty="0" err="1">
                <a:solidFill>
                  <a:schemeClr val="tx1"/>
                </a:solidFill>
              </a:rPr>
              <a:t>sit</a:t>
            </a:r>
            <a:r>
              <a:rPr lang="es-MX" sz="2000" dirty="0">
                <a:solidFill>
                  <a:schemeClr val="tx1"/>
                </a:solidFill>
              </a:rPr>
              <a:t> </a:t>
            </a:r>
            <a:r>
              <a:rPr lang="es-MX" sz="2000" dirty="0" err="1">
                <a:solidFill>
                  <a:schemeClr val="tx1"/>
                </a:solidFill>
              </a:rPr>
              <a:t>amet</a:t>
            </a:r>
            <a:r>
              <a:rPr lang="es-MX" sz="2000" dirty="0">
                <a:solidFill>
                  <a:schemeClr val="tx1"/>
                </a:solidFill>
              </a:rPr>
              <a:t> </a:t>
            </a:r>
            <a:r>
              <a:rPr lang="es-MX" sz="2000" dirty="0" err="1">
                <a:solidFill>
                  <a:schemeClr val="tx1"/>
                </a:solidFill>
              </a:rPr>
              <a:t>adipiscing</a:t>
            </a:r>
            <a:r>
              <a:rPr lang="es-MX" sz="2000" dirty="0">
                <a:solidFill>
                  <a:schemeClr val="tx1"/>
                </a:solidFill>
              </a:rPr>
              <a:t> </a:t>
            </a:r>
            <a:r>
              <a:rPr lang="es-MX" sz="2000" dirty="0" err="1">
                <a:solidFill>
                  <a:schemeClr val="tx1"/>
                </a:solidFill>
              </a:rPr>
              <a:t>sem</a:t>
            </a:r>
            <a:r>
              <a:rPr lang="es-MX" sz="2000" dirty="0">
                <a:solidFill>
                  <a:schemeClr val="tx1"/>
                </a:solidFill>
              </a:rPr>
              <a:t> </a:t>
            </a:r>
            <a:r>
              <a:rPr lang="es-MX" sz="2000" dirty="0" err="1">
                <a:solidFill>
                  <a:schemeClr val="tx1"/>
                </a:solidFill>
              </a:rPr>
              <a:t>neque</a:t>
            </a:r>
            <a:r>
              <a:rPr lang="es-MX" sz="2000" dirty="0">
                <a:solidFill>
                  <a:schemeClr val="tx1"/>
                </a:solidFill>
              </a:rPr>
              <a:t> sed </a:t>
            </a:r>
            <a:r>
              <a:rPr lang="es-MX" sz="2000" dirty="0" err="1">
                <a:solidFill>
                  <a:schemeClr val="tx1"/>
                </a:solidFill>
              </a:rPr>
              <a:t>ipsum</a:t>
            </a:r>
            <a:r>
              <a:rPr lang="es-MX" sz="2000" dirty="0">
                <a:solidFill>
                  <a:schemeClr val="tx1"/>
                </a:solidFill>
              </a:rPr>
              <a:t>. </a:t>
            </a:r>
            <a:r>
              <a:rPr lang="es-MX" sz="2000" dirty="0" err="1">
                <a:solidFill>
                  <a:schemeClr val="tx1"/>
                </a:solidFill>
              </a:rPr>
              <a:t>Nam</a:t>
            </a:r>
            <a:r>
              <a:rPr lang="es-MX" sz="2000" dirty="0">
                <a:solidFill>
                  <a:schemeClr val="tx1"/>
                </a:solidFill>
              </a:rPr>
              <a:t> </a:t>
            </a:r>
            <a:r>
              <a:rPr lang="es-MX" sz="2000" dirty="0" err="1">
                <a:solidFill>
                  <a:schemeClr val="tx1"/>
                </a:solidFill>
              </a:rPr>
              <a:t>quam</a:t>
            </a:r>
            <a:r>
              <a:rPr lang="es-MX" sz="2000" dirty="0">
                <a:solidFill>
                  <a:schemeClr val="tx1"/>
                </a:solidFill>
              </a:rPr>
              <a:t> nunc, </a:t>
            </a:r>
            <a:r>
              <a:rPr lang="es-MX" sz="2000" dirty="0" err="1">
                <a:solidFill>
                  <a:schemeClr val="tx1"/>
                </a:solidFill>
              </a:rPr>
              <a:t>blandit</a:t>
            </a:r>
            <a:r>
              <a:rPr lang="es-MX" sz="2000" dirty="0">
                <a:solidFill>
                  <a:schemeClr val="tx1"/>
                </a:solidFill>
              </a:rPr>
              <a:t> </a:t>
            </a:r>
            <a:r>
              <a:rPr lang="es-MX" sz="2000" dirty="0" err="1">
                <a:solidFill>
                  <a:schemeClr val="tx1"/>
                </a:solidFill>
              </a:rPr>
              <a:t>vel</a:t>
            </a:r>
            <a:r>
              <a:rPr lang="es-MX" sz="2000" dirty="0">
                <a:solidFill>
                  <a:schemeClr val="tx1"/>
                </a:solidFill>
              </a:rPr>
              <a:t>, </a:t>
            </a:r>
            <a:r>
              <a:rPr lang="es-MX" sz="2000" dirty="0" err="1">
                <a:solidFill>
                  <a:schemeClr val="tx1"/>
                </a:solidFill>
              </a:rPr>
              <a:t>luctus</a:t>
            </a:r>
            <a:r>
              <a:rPr lang="es-MX" sz="2000" dirty="0">
                <a:solidFill>
                  <a:schemeClr val="tx1"/>
                </a:solidFill>
              </a:rPr>
              <a:t> </a:t>
            </a:r>
            <a:r>
              <a:rPr lang="es-MX" sz="2000" dirty="0" err="1">
                <a:solidFill>
                  <a:schemeClr val="tx1"/>
                </a:solidFill>
              </a:rPr>
              <a:t>pulvinar</a:t>
            </a:r>
            <a:r>
              <a:rPr lang="es-MX" sz="2000" dirty="0">
                <a:solidFill>
                  <a:schemeClr val="tx1"/>
                </a:solidFill>
              </a:rPr>
              <a:t>, </a:t>
            </a:r>
            <a:r>
              <a:rPr lang="es-MX" sz="2000" dirty="0" err="1">
                <a:solidFill>
                  <a:schemeClr val="tx1"/>
                </a:solidFill>
              </a:rPr>
              <a:t>hendrerit</a:t>
            </a:r>
            <a:r>
              <a:rPr lang="es-MX" sz="2000" dirty="0">
                <a:solidFill>
                  <a:schemeClr val="tx1"/>
                </a:solidFill>
              </a:rPr>
              <a:t> id, </a:t>
            </a:r>
            <a:r>
              <a:rPr lang="es-MX" sz="2000" dirty="0" err="1">
                <a:solidFill>
                  <a:schemeClr val="tx1"/>
                </a:solidFill>
              </a:rPr>
              <a:t>lorem</a:t>
            </a:r>
            <a:r>
              <a:rPr lang="es-MX" sz="2000" dirty="0">
                <a:solidFill>
                  <a:schemeClr val="tx1"/>
                </a:solidFill>
              </a:rPr>
              <a:t>. </a:t>
            </a:r>
            <a:r>
              <a:rPr lang="es-MX" sz="2000" dirty="0" err="1">
                <a:solidFill>
                  <a:schemeClr val="tx1"/>
                </a:solidFill>
              </a:rPr>
              <a:t>Maecenas</a:t>
            </a:r>
            <a:r>
              <a:rPr lang="es-MX" sz="2000" dirty="0">
                <a:solidFill>
                  <a:schemeClr val="tx1"/>
                </a:solidFill>
              </a:rPr>
              <a:t> </a:t>
            </a:r>
            <a:r>
              <a:rPr lang="es-MX" sz="2000" dirty="0" err="1">
                <a:solidFill>
                  <a:schemeClr val="tx1"/>
                </a:solidFill>
              </a:rPr>
              <a:t>nec</a:t>
            </a:r>
            <a:r>
              <a:rPr lang="es-MX" sz="2000" dirty="0">
                <a:solidFill>
                  <a:schemeClr val="tx1"/>
                </a:solidFill>
              </a:rPr>
              <a:t> odio et ante </a:t>
            </a:r>
            <a:r>
              <a:rPr lang="es-MX" sz="2000" dirty="0" err="1">
                <a:solidFill>
                  <a:schemeClr val="tx1"/>
                </a:solidFill>
              </a:rPr>
              <a:t>tincidunt</a:t>
            </a:r>
            <a:r>
              <a:rPr lang="es-MX" sz="2000" dirty="0">
                <a:solidFill>
                  <a:schemeClr val="tx1"/>
                </a:solidFill>
              </a:rPr>
              <a:t> </a:t>
            </a:r>
            <a:r>
              <a:rPr lang="es-MX" sz="2000" dirty="0" err="1">
                <a:solidFill>
                  <a:schemeClr val="tx1"/>
                </a:solidFill>
              </a:rPr>
              <a:t>tempus</a:t>
            </a:r>
            <a:r>
              <a:rPr lang="es-MX" sz="2000" dirty="0">
                <a:solidFill>
                  <a:schemeClr val="tx1"/>
                </a:solidFill>
              </a:rPr>
              <a:t>. </a:t>
            </a:r>
            <a:r>
              <a:rPr lang="es-MX" sz="2000" dirty="0" err="1">
                <a:solidFill>
                  <a:schemeClr val="tx1"/>
                </a:solidFill>
              </a:rPr>
              <a:t>Donec</a:t>
            </a:r>
            <a:r>
              <a:rPr lang="es-MX" sz="2000" dirty="0">
                <a:solidFill>
                  <a:schemeClr val="tx1"/>
                </a:solidFill>
              </a:rPr>
              <a:t> vitae </a:t>
            </a:r>
            <a:r>
              <a:rPr lang="es-MX" sz="2000" dirty="0" err="1">
                <a:solidFill>
                  <a:schemeClr val="tx1"/>
                </a:solidFill>
              </a:rPr>
              <a:t>sapien</a:t>
            </a:r>
            <a:r>
              <a:rPr lang="es-MX" sz="2000" dirty="0">
                <a:solidFill>
                  <a:schemeClr val="tx1"/>
                </a:solidFill>
              </a:rPr>
              <a:t> ut libero </a:t>
            </a:r>
            <a:r>
              <a:rPr lang="es-MX" sz="2000" dirty="0" err="1">
                <a:solidFill>
                  <a:schemeClr val="tx1"/>
                </a:solidFill>
              </a:rPr>
              <a:t>venenatis</a:t>
            </a:r>
            <a:r>
              <a:rPr lang="es-MX" sz="2000" dirty="0">
                <a:solidFill>
                  <a:schemeClr val="tx1"/>
                </a:solidFill>
              </a:rPr>
              <a:t> </a:t>
            </a:r>
            <a:r>
              <a:rPr lang="es-MX" sz="2000" dirty="0" err="1">
                <a:solidFill>
                  <a:schemeClr val="tx1"/>
                </a:solidFill>
              </a:rPr>
              <a:t>faucibus</a:t>
            </a:r>
            <a:r>
              <a:rPr lang="es-MX" sz="2000" dirty="0">
                <a:solidFill>
                  <a:schemeClr val="tx1"/>
                </a:solidFill>
              </a:rPr>
              <a:t>. </a:t>
            </a:r>
            <a:r>
              <a:rPr lang="es-MX" sz="2000" dirty="0" err="1">
                <a:solidFill>
                  <a:schemeClr val="tx1"/>
                </a:solidFill>
              </a:rPr>
              <a:t>Nullam</a:t>
            </a:r>
            <a:r>
              <a:rPr lang="es-MX" sz="2000" dirty="0">
                <a:solidFill>
                  <a:schemeClr val="tx1"/>
                </a:solidFill>
              </a:rPr>
              <a:t> </a:t>
            </a:r>
            <a:r>
              <a:rPr lang="es-MX" sz="2000" dirty="0" err="1">
                <a:solidFill>
                  <a:schemeClr val="tx1"/>
                </a:solidFill>
              </a:rPr>
              <a:t>quis</a:t>
            </a:r>
            <a:r>
              <a:rPr lang="es-MX" sz="2000" dirty="0">
                <a:solidFill>
                  <a:schemeClr val="tx1"/>
                </a:solidFill>
              </a:rPr>
              <a:t> ante. </a:t>
            </a:r>
            <a:r>
              <a:rPr lang="es-MX" sz="2000" dirty="0" err="1">
                <a:solidFill>
                  <a:schemeClr val="tx1"/>
                </a:solidFill>
              </a:rPr>
              <a:t>Etiam</a:t>
            </a:r>
            <a:r>
              <a:rPr lang="es-MX" sz="2000" dirty="0">
                <a:solidFill>
                  <a:schemeClr val="tx1"/>
                </a:solidFill>
              </a:rPr>
              <a:t> </a:t>
            </a:r>
            <a:r>
              <a:rPr lang="es-MX" sz="2000" dirty="0" err="1">
                <a:solidFill>
                  <a:schemeClr val="tx1"/>
                </a:solidFill>
              </a:rPr>
              <a:t>Lorem</a:t>
            </a:r>
            <a:r>
              <a:rPr lang="es-MX" sz="2000" dirty="0">
                <a:solidFill>
                  <a:schemeClr val="tx1"/>
                </a:solidFill>
              </a:rPr>
              <a:t> </a:t>
            </a:r>
            <a:r>
              <a:rPr lang="es-MX" sz="2000" dirty="0" err="1">
                <a:solidFill>
                  <a:schemeClr val="tx1"/>
                </a:solidFill>
              </a:rPr>
              <a:t>ipsum</a:t>
            </a:r>
            <a:r>
              <a:rPr lang="es-MX" sz="2000" dirty="0">
                <a:solidFill>
                  <a:schemeClr val="tx1"/>
                </a:solidFill>
              </a:rPr>
              <a:t> dolor </a:t>
            </a:r>
            <a:r>
              <a:rPr lang="es-MX" sz="2000" dirty="0" err="1">
                <a:solidFill>
                  <a:schemeClr val="tx1"/>
                </a:solidFill>
              </a:rPr>
              <a:t>sit</a:t>
            </a:r>
            <a:r>
              <a:rPr lang="es-MX" sz="2000" dirty="0">
                <a:solidFill>
                  <a:schemeClr val="tx1"/>
                </a:solidFill>
              </a:rPr>
              <a:t> </a:t>
            </a:r>
            <a:r>
              <a:rPr lang="es-MX" sz="2000" dirty="0" err="1">
                <a:solidFill>
                  <a:schemeClr val="tx1"/>
                </a:solidFill>
              </a:rPr>
              <a:t>amet</a:t>
            </a:r>
            <a:r>
              <a:rPr lang="es-MX" sz="2000" dirty="0">
                <a:solidFill>
                  <a:schemeClr val="tx1"/>
                </a:solidFill>
              </a:rPr>
              <a:t>, </a:t>
            </a:r>
            <a:r>
              <a:rPr lang="es-MX" sz="2000" dirty="0" err="1">
                <a:solidFill>
                  <a:schemeClr val="tx1"/>
                </a:solidFill>
              </a:rPr>
              <a:t>consectetuer</a:t>
            </a:r>
            <a:r>
              <a:rPr lang="es-MX" sz="2000" dirty="0">
                <a:solidFill>
                  <a:schemeClr val="tx1"/>
                </a:solidFill>
              </a:rPr>
              <a:t> </a:t>
            </a:r>
            <a:r>
              <a:rPr lang="es-MX" sz="2000" dirty="0" err="1">
                <a:solidFill>
                  <a:schemeClr val="tx1"/>
                </a:solidFill>
              </a:rPr>
              <a:t>adipiscing</a:t>
            </a:r>
            <a:r>
              <a:rPr lang="es-MX" sz="2000" dirty="0">
                <a:solidFill>
                  <a:schemeClr val="tx1"/>
                </a:solidFill>
              </a:rPr>
              <a:t> </a:t>
            </a:r>
            <a:r>
              <a:rPr lang="es-MX" sz="2000" dirty="0" err="1">
                <a:solidFill>
                  <a:schemeClr val="tx1"/>
                </a:solidFill>
              </a:rPr>
              <a:t>elit</a:t>
            </a:r>
            <a:r>
              <a:rPr lang="es-MX" sz="2000" dirty="0">
                <a:solidFill>
                  <a:schemeClr val="tx1"/>
                </a:solidFill>
              </a:rPr>
              <a:t>. </a:t>
            </a:r>
            <a:r>
              <a:rPr lang="es-MX" sz="2000" dirty="0" err="1">
                <a:solidFill>
                  <a:schemeClr val="tx1"/>
                </a:solidFill>
              </a:rPr>
              <a:t>Aenean</a:t>
            </a:r>
            <a:r>
              <a:rPr lang="es-MX" sz="2000" dirty="0">
                <a:solidFill>
                  <a:schemeClr val="tx1"/>
                </a:solidFill>
              </a:rPr>
              <a:t> commodo </a:t>
            </a:r>
            <a:r>
              <a:rPr lang="es-MX" sz="2000" dirty="0" err="1">
                <a:solidFill>
                  <a:schemeClr val="tx1"/>
                </a:solidFill>
              </a:rPr>
              <a:t>ligula</a:t>
            </a:r>
            <a:r>
              <a:rPr lang="es-MX" sz="2000" dirty="0">
                <a:solidFill>
                  <a:schemeClr val="tx1"/>
                </a:solidFill>
              </a:rPr>
              <a:t> </a:t>
            </a:r>
            <a:r>
              <a:rPr lang="es-MX" sz="2000" dirty="0" err="1">
                <a:solidFill>
                  <a:schemeClr val="tx1"/>
                </a:solidFill>
              </a:rPr>
              <a:t>eget</a:t>
            </a:r>
            <a:r>
              <a:rPr lang="es-MX" sz="2000" dirty="0">
                <a:solidFill>
                  <a:schemeClr val="tx1"/>
                </a:solidFill>
              </a:rPr>
              <a:t> dolor. </a:t>
            </a:r>
            <a:r>
              <a:rPr lang="es-MX" sz="2000" dirty="0" err="1">
                <a:solidFill>
                  <a:schemeClr val="tx1"/>
                </a:solidFill>
              </a:rPr>
              <a:t>Aenean</a:t>
            </a:r>
            <a:r>
              <a:rPr lang="es-MX" sz="2000" dirty="0">
                <a:solidFill>
                  <a:schemeClr val="tx1"/>
                </a:solidFill>
              </a:rPr>
              <a:t> </a:t>
            </a:r>
            <a:r>
              <a:rPr lang="es-MX" sz="2000" dirty="0" err="1">
                <a:solidFill>
                  <a:schemeClr val="tx1"/>
                </a:solidFill>
              </a:rPr>
              <a:t>massa</a:t>
            </a:r>
            <a:r>
              <a:rPr lang="es-MX" sz="2000" dirty="0">
                <a:solidFill>
                  <a:schemeClr val="tx1"/>
                </a:solidFill>
              </a:rPr>
              <a:t>. Cum </a:t>
            </a:r>
            <a:r>
              <a:rPr lang="es-MX" sz="2000" dirty="0" err="1">
                <a:solidFill>
                  <a:schemeClr val="tx1"/>
                </a:solidFill>
              </a:rPr>
              <a:t>sociis</a:t>
            </a:r>
            <a:r>
              <a:rPr lang="es-MX" sz="2000" dirty="0">
                <a:solidFill>
                  <a:schemeClr val="tx1"/>
                </a:solidFill>
              </a:rPr>
              <a:t> </a:t>
            </a:r>
            <a:r>
              <a:rPr lang="es-MX" sz="2000" dirty="0" err="1">
                <a:solidFill>
                  <a:schemeClr val="tx1"/>
                </a:solidFill>
              </a:rPr>
              <a:t>natoque</a:t>
            </a:r>
            <a:r>
              <a:rPr lang="es-MX" sz="2000" dirty="0">
                <a:solidFill>
                  <a:schemeClr val="tx1"/>
                </a:solidFill>
              </a:rPr>
              <a:t> </a:t>
            </a:r>
            <a:r>
              <a:rPr lang="es-MX" sz="2000" dirty="0" err="1">
                <a:solidFill>
                  <a:schemeClr val="tx1"/>
                </a:solidFill>
              </a:rPr>
              <a:t>penatibus</a:t>
            </a:r>
            <a:r>
              <a:rPr lang="es-MX" sz="2000" dirty="0">
                <a:solidFill>
                  <a:schemeClr val="tx1"/>
                </a:solidFill>
              </a:rPr>
              <a:t> et </a:t>
            </a:r>
            <a:r>
              <a:rPr lang="es-MX" sz="2000" dirty="0" err="1">
                <a:solidFill>
                  <a:schemeClr val="tx1"/>
                </a:solidFill>
              </a:rPr>
              <a:t>magnis</a:t>
            </a:r>
            <a:r>
              <a:rPr lang="es-MX" sz="2000" dirty="0">
                <a:solidFill>
                  <a:schemeClr val="tx1"/>
                </a:solidFill>
              </a:rPr>
              <a:t> </a:t>
            </a:r>
            <a:r>
              <a:rPr lang="es-MX" sz="2000" dirty="0" err="1">
                <a:solidFill>
                  <a:schemeClr val="tx1"/>
                </a:solidFill>
              </a:rPr>
              <a:t>dis</a:t>
            </a:r>
            <a:r>
              <a:rPr lang="es-MX" sz="2000" dirty="0">
                <a:solidFill>
                  <a:schemeClr val="tx1"/>
                </a:solidFill>
              </a:rPr>
              <a:t> </a:t>
            </a:r>
            <a:r>
              <a:rPr lang="es-MX" sz="2000" dirty="0" err="1">
                <a:solidFill>
                  <a:schemeClr val="tx1"/>
                </a:solidFill>
              </a:rPr>
              <a:t>parturient</a:t>
            </a:r>
            <a:r>
              <a:rPr lang="es-MX" sz="2000" dirty="0">
                <a:solidFill>
                  <a:schemeClr val="tx1"/>
                </a:solidFill>
              </a:rPr>
              <a:t> montes, </a:t>
            </a:r>
            <a:r>
              <a:rPr lang="es-MX" sz="2000" dirty="0" err="1">
                <a:solidFill>
                  <a:schemeClr val="tx1"/>
                </a:solidFill>
              </a:rPr>
              <a:t>nascetur</a:t>
            </a:r>
            <a:r>
              <a:rPr lang="es-MX" sz="2000" dirty="0">
                <a:solidFill>
                  <a:schemeClr val="tx1"/>
                </a:solidFill>
              </a:rPr>
              <a:t> </a:t>
            </a:r>
            <a:r>
              <a:rPr lang="es-MX" sz="2000" dirty="0" err="1">
                <a:solidFill>
                  <a:schemeClr val="tx1"/>
                </a:solidFill>
              </a:rPr>
              <a:t>ridiculus</a:t>
            </a:r>
            <a:r>
              <a:rPr lang="es-MX" sz="2000" dirty="0">
                <a:solidFill>
                  <a:schemeClr val="tx1"/>
                </a:solidFill>
              </a:rPr>
              <a:t> mus. </a:t>
            </a:r>
            <a:r>
              <a:rPr lang="es-MX" sz="2000" dirty="0" err="1">
                <a:solidFill>
                  <a:schemeClr val="tx1"/>
                </a:solidFill>
              </a:rPr>
              <a:t>Donec</a:t>
            </a:r>
            <a:r>
              <a:rPr lang="es-MX" sz="2000" dirty="0">
                <a:solidFill>
                  <a:schemeClr val="tx1"/>
                </a:solidFill>
              </a:rPr>
              <a:t> </a:t>
            </a:r>
            <a:r>
              <a:rPr lang="es-MX" sz="2000" dirty="0" err="1">
                <a:solidFill>
                  <a:schemeClr val="tx1"/>
                </a:solidFill>
              </a:rPr>
              <a:t>quam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ultricies</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pellentesque</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sem</a:t>
            </a:r>
            <a:r>
              <a:rPr lang="es-MX" sz="2000" dirty="0">
                <a:solidFill>
                  <a:schemeClr val="tx1"/>
                </a:solidFill>
              </a:rPr>
              <a:t>. </a:t>
            </a:r>
            <a:r>
              <a:rPr lang="es-MX" sz="2000" dirty="0" err="1">
                <a:solidFill>
                  <a:schemeClr val="tx1"/>
                </a:solidFill>
              </a:rPr>
              <a:t>Nulla</a:t>
            </a:r>
            <a:r>
              <a:rPr lang="es-MX" sz="2000" dirty="0">
                <a:solidFill>
                  <a:schemeClr val="tx1"/>
                </a:solidFill>
              </a:rPr>
              <a:t> </a:t>
            </a:r>
            <a:r>
              <a:rPr lang="es-MX" sz="2000" dirty="0" err="1">
                <a:solidFill>
                  <a:schemeClr val="tx1"/>
                </a:solidFill>
              </a:rPr>
              <a:t>consequat</a:t>
            </a:r>
            <a:r>
              <a:rPr lang="es-MX" sz="2000" dirty="0">
                <a:solidFill>
                  <a:schemeClr val="tx1"/>
                </a:solidFill>
              </a:rPr>
              <a:t> </a:t>
            </a:r>
            <a:r>
              <a:rPr lang="es-MX" sz="2000" dirty="0" err="1">
                <a:solidFill>
                  <a:schemeClr val="tx1"/>
                </a:solidFill>
              </a:rPr>
              <a:t>massa</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enim</a:t>
            </a:r>
            <a:r>
              <a:rPr lang="es-MX" sz="2000" dirty="0">
                <a:solidFill>
                  <a:schemeClr val="tx1"/>
                </a:solidFill>
              </a:rPr>
              <a:t>. </a:t>
            </a:r>
            <a:r>
              <a:rPr lang="es-MX" sz="2000" dirty="0" err="1">
                <a:solidFill>
                  <a:schemeClr val="tx1"/>
                </a:solidFill>
              </a:rPr>
              <a:t>Donec</a:t>
            </a:r>
            <a:r>
              <a:rPr lang="es-MX" sz="2000" dirty="0">
                <a:solidFill>
                  <a:schemeClr val="tx1"/>
                </a:solidFill>
              </a:rPr>
              <a:t> </a:t>
            </a:r>
            <a:r>
              <a:rPr lang="es-MX" sz="2000" dirty="0" err="1">
                <a:solidFill>
                  <a:schemeClr val="tx1"/>
                </a:solidFill>
              </a:rPr>
              <a:t>pede</a:t>
            </a:r>
            <a:r>
              <a:rPr lang="es-MX" sz="2000" dirty="0">
                <a:solidFill>
                  <a:schemeClr val="tx1"/>
                </a:solidFill>
              </a:rPr>
              <a:t> justo, </a:t>
            </a:r>
            <a:r>
              <a:rPr lang="es-MX" sz="2000" dirty="0" err="1">
                <a:solidFill>
                  <a:schemeClr val="tx1"/>
                </a:solidFill>
              </a:rPr>
              <a:t>fringilla</a:t>
            </a:r>
            <a:r>
              <a:rPr lang="es-MX" sz="2000" dirty="0">
                <a:solidFill>
                  <a:schemeClr val="tx1"/>
                </a:solidFill>
              </a:rPr>
              <a:t> </a:t>
            </a:r>
            <a:r>
              <a:rPr lang="es-MX" sz="2000" dirty="0" err="1">
                <a:solidFill>
                  <a:schemeClr val="tx1"/>
                </a:solidFill>
              </a:rPr>
              <a:t>vel</a:t>
            </a:r>
            <a:r>
              <a:rPr lang="es-MX" sz="2000" dirty="0">
                <a:solidFill>
                  <a:schemeClr val="tx1"/>
                </a:solidFill>
              </a:rPr>
              <a:t>, </a:t>
            </a:r>
            <a:r>
              <a:rPr lang="es-MX" sz="2000" dirty="0" err="1">
                <a:solidFill>
                  <a:schemeClr val="tx1"/>
                </a:solidFill>
              </a:rPr>
              <a:t>aliquet</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eget</a:t>
            </a:r>
            <a:r>
              <a:rPr lang="es-MX" sz="2000" dirty="0">
                <a:solidFill>
                  <a:schemeClr val="tx1"/>
                </a:solidFill>
              </a:rPr>
              <a:t>, </a:t>
            </a:r>
            <a:r>
              <a:rPr lang="es-MX" sz="2000" dirty="0" err="1">
                <a:solidFill>
                  <a:schemeClr val="tx1"/>
                </a:solidFill>
              </a:rPr>
              <a:t>arcu</a:t>
            </a:r>
            <a:r>
              <a:rPr lang="es-MX" sz="2000" dirty="0">
                <a:solidFill>
                  <a:schemeClr val="tx1"/>
                </a:solidFill>
              </a:rPr>
              <a:t>. In </a:t>
            </a:r>
            <a:r>
              <a:rPr lang="es-MX" sz="2000" dirty="0" err="1">
                <a:solidFill>
                  <a:schemeClr val="tx1"/>
                </a:solidFill>
              </a:rPr>
              <a:t>enim</a:t>
            </a:r>
            <a:r>
              <a:rPr lang="es-MX" sz="2000" dirty="0">
                <a:solidFill>
                  <a:schemeClr val="tx1"/>
                </a:solidFill>
              </a:rPr>
              <a:t> justo, </a:t>
            </a:r>
            <a:r>
              <a:rPr lang="es-MX" sz="2000" dirty="0" err="1">
                <a:solidFill>
                  <a:schemeClr val="tx1"/>
                </a:solidFill>
              </a:rPr>
              <a:t>rhoncus</a:t>
            </a:r>
            <a:r>
              <a:rPr lang="es-MX" sz="2000" dirty="0">
                <a:solidFill>
                  <a:schemeClr val="tx1"/>
                </a:solidFill>
              </a:rPr>
              <a:t> ut, </a:t>
            </a:r>
            <a:r>
              <a:rPr lang="es-MX" sz="2000" dirty="0" err="1">
                <a:solidFill>
                  <a:schemeClr val="tx1"/>
                </a:solidFill>
              </a:rPr>
              <a:t>imperdiet</a:t>
            </a:r>
            <a:r>
              <a:rPr lang="es-MX" sz="2000" dirty="0">
                <a:solidFill>
                  <a:schemeClr val="tx1"/>
                </a:solidFill>
              </a:rPr>
              <a:t> a, </a:t>
            </a:r>
            <a:r>
              <a:rPr lang="es-MX" sz="2000" dirty="0" err="1">
                <a:solidFill>
                  <a:schemeClr val="tx1"/>
                </a:solidFill>
              </a:rPr>
              <a:t>venenatis</a:t>
            </a:r>
            <a:r>
              <a:rPr lang="es-MX" sz="2000" dirty="0">
                <a:solidFill>
                  <a:schemeClr val="tx1"/>
                </a:solidFill>
              </a:rPr>
              <a:t> vitae, justo. </a:t>
            </a:r>
            <a:r>
              <a:rPr lang="es-MX" sz="2000" dirty="0" err="1">
                <a:solidFill>
                  <a:schemeClr val="tx1"/>
                </a:solidFill>
              </a:rPr>
              <a:t>Nullam</a:t>
            </a:r>
            <a:r>
              <a:rPr lang="es-MX" sz="2000" dirty="0">
                <a:solidFill>
                  <a:schemeClr val="tx1"/>
                </a:solidFill>
              </a:rPr>
              <a:t> </a:t>
            </a:r>
            <a:r>
              <a:rPr lang="es-MX" sz="2000" dirty="0" err="1">
                <a:solidFill>
                  <a:schemeClr val="tx1"/>
                </a:solidFill>
              </a:rPr>
              <a:t>dictum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pede</a:t>
            </a:r>
            <a:r>
              <a:rPr lang="es-MX" sz="2000" dirty="0">
                <a:solidFill>
                  <a:schemeClr val="tx1"/>
                </a:solidFill>
              </a:rPr>
              <a:t> </a:t>
            </a:r>
            <a:r>
              <a:rPr lang="es-MX" sz="2000" dirty="0" err="1">
                <a:solidFill>
                  <a:schemeClr val="tx1"/>
                </a:solidFill>
              </a:rPr>
              <a:t>mollis</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Integer</a:t>
            </a:r>
            <a:r>
              <a:rPr lang="es-MX" sz="2000" dirty="0">
                <a:solidFill>
                  <a:schemeClr val="tx1"/>
                </a:solidFill>
              </a:rPr>
              <a:t> </a:t>
            </a:r>
            <a:r>
              <a:rPr lang="es-MX" sz="2000" dirty="0" err="1">
                <a:solidFill>
                  <a:schemeClr val="tx1"/>
                </a:solidFill>
              </a:rPr>
              <a:t>tincidunt</a:t>
            </a:r>
            <a:r>
              <a:rPr lang="es-MX" sz="2000" dirty="0">
                <a:solidFill>
                  <a:schemeClr val="tx1"/>
                </a:solidFill>
              </a:rPr>
              <a:t>. </a:t>
            </a:r>
            <a:r>
              <a:rPr lang="es-MX" sz="2000" dirty="0" err="1">
                <a:solidFill>
                  <a:schemeClr val="tx1"/>
                </a:solidFill>
              </a:rPr>
              <a:t>Cras</a:t>
            </a:r>
            <a:r>
              <a:rPr lang="es-MX" sz="2000" dirty="0">
                <a:solidFill>
                  <a:schemeClr val="tx1"/>
                </a:solidFill>
              </a:rPr>
              <a:t> </a:t>
            </a:r>
            <a:r>
              <a:rPr lang="es-MX" sz="2000" dirty="0" err="1">
                <a:solidFill>
                  <a:schemeClr val="tx1"/>
                </a:solidFill>
              </a:rPr>
              <a:t>dapibus</a:t>
            </a:r>
            <a:r>
              <a:rPr lang="es-MX" sz="2000" dirty="0">
                <a:solidFill>
                  <a:schemeClr val="tx1"/>
                </a:solidFill>
              </a:rPr>
              <a:t>. </a:t>
            </a:r>
            <a:r>
              <a:rPr lang="es-MX" sz="2000" dirty="0" err="1">
                <a:solidFill>
                  <a:schemeClr val="tx1"/>
                </a:solidFill>
              </a:rPr>
              <a:t>Vivamus</a:t>
            </a:r>
            <a:r>
              <a:rPr lang="es-MX" sz="2000" dirty="0">
                <a:solidFill>
                  <a:schemeClr val="tx1"/>
                </a:solidFill>
              </a:rPr>
              <a:t> </a:t>
            </a:r>
            <a:r>
              <a:rPr lang="es-MX" sz="2000" dirty="0" err="1">
                <a:solidFill>
                  <a:schemeClr val="tx1"/>
                </a:solidFill>
              </a:rPr>
              <a:t>elementum</a:t>
            </a:r>
            <a:r>
              <a:rPr lang="es-MX" sz="2000" dirty="0">
                <a:solidFill>
                  <a:schemeClr val="tx1"/>
                </a:solidFill>
              </a:rPr>
              <a:t> </a:t>
            </a:r>
            <a:r>
              <a:rPr lang="es-MX" sz="2000" dirty="0" err="1">
                <a:solidFill>
                  <a:schemeClr val="tx1"/>
                </a:solidFill>
              </a:rPr>
              <a:t>semper</a:t>
            </a:r>
            <a:r>
              <a:rPr lang="es-MX" sz="2000" dirty="0">
                <a:solidFill>
                  <a:schemeClr val="tx1"/>
                </a:solidFill>
              </a:rPr>
              <a:t> </a:t>
            </a:r>
            <a:r>
              <a:rPr lang="es-MX" sz="2000" dirty="0" err="1">
                <a:solidFill>
                  <a:schemeClr val="tx1"/>
                </a:solidFill>
              </a:rPr>
              <a:t>nisi</a:t>
            </a:r>
            <a:r>
              <a:rPr lang="es-MX" sz="2000" dirty="0">
                <a:solidFill>
                  <a:schemeClr val="tx1"/>
                </a:solidFill>
              </a:rPr>
              <a:t>. </a:t>
            </a:r>
            <a:r>
              <a:rPr lang="es-MX" sz="2000" dirty="0" err="1">
                <a:solidFill>
                  <a:schemeClr val="tx1"/>
                </a:solidFill>
              </a:rPr>
              <a:t>Aenean</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eleifend</a:t>
            </a:r>
            <a:r>
              <a:rPr lang="es-MX" sz="2000" dirty="0">
                <a:solidFill>
                  <a:schemeClr val="tx1"/>
                </a:solidFill>
              </a:rPr>
              <a:t> </a:t>
            </a:r>
            <a:r>
              <a:rPr lang="es-MX" sz="2000" dirty="0" err="1">
                <a:solidFill>
                  <a:schemeClr val="tx1"/>
                </a:solidFill>
              </a:rPr>
              <a:t>tellus</a:t>
            </a:r>
            <a:r>
              <a:rPr lang="es-MX" sz="2000" dirty="0">
                <a:solidFill>
                  <a:schemeClr val="tx1"/>
                </a:solidFill>
              </a:rPr>
              <a:t>. </a:t>
            </a:r>
            <a:r>
              <a:rPr lang="es-MX" sz="2000" dirty="0" err="1">
                <a:solidFill>
                  <a:schemeClr val="tx1"/>
                </a:solidFill>
              </a:rPr>
              <a:t>Aenean</a:t>
            </a:r>
            <a:r>
              <a:rPr lang="es-MX" sz="2000" dirty="0">
                <a:solidFill>
                  <a:schemeClr val="tx1"/>
                </a:solidFill>
              </a:rPr>
              <a:t> leo </a:t>
            </a:r>
            <a:r>
              <a:rPr lang="es-MX" sz="2000" dirty="0" err="1">
                <a:solidFill>
                  <a:schemeClr val="tx1"/>
                </a:solidFill>
              </a:rPr>
              <a:t>ligula</a:t>
            </a:r>
            <a:r>
              <a:rPr lang="es-MX" sz="2000" dirty="0">
                <a:solidFill>
                  <a:schemeClr val="tx1"/>
                </a:solidFill>
              </a:rPr>
              <a:t>, </a:t>
            </a:r>
            <a:r>
              <a:rPr lang="es-MX" sz="2000" dirty="0" err="1">
                <a:solidFill>
                  <a:schemeClr val="tx1"/>
                </a:solidFill>
              </a:rPr>
              <a:t>porttitor</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consequat</a:t>
            </a:r>
            <a:r>
              <a:rPr lang="es-MX" sz="2000" dirty="0">
                <a:solidFill>
                  <a:schemeClr val="tx1"/>
                </a:solidFill>
              </a:rPr>
              <a:t> vitae, </a:t>
            </a:r>
            <a:r>
              <a:rPr lang="es-MX" sz="2000" dirty="0" err="1">
                <a:solidFill>
                  <a:schemeClr val="tx1"/>
                </a:solidFill>
              </a:rPr>
              <a:t>eleifend</a:t>
            </a:r>
            <a:r>
              <a:rPr lang="es-MX" sz="2000" dirty="0">
                <a:solidFill>
                  <a:schemeClr val="tx1"/>
                </a:solidFill>
              </a:rPr>
              <a:t> ac, </a:t>
            </a:r>
            <a:r>
              <a:rPr lang="es-MX" sz="2000" dirty="0" err="1">
                <a:solidFill>
                  <a:schemeClr val="tx1"/>
                </a:solidFill>
              </a:rPr>
              <a:t>enim</a:t>
            </a:r>
            <a:r>
              <a:rPr lang="es-MX" sz="2000" dirty="0">
                <a:solidFill>
                  <a:schemeClr val="tx1"/>
                </a:solidFill>
              </a:rPr>
              <a:t>. </a:t>
            </a:r>
            <a:r>
              <a:rPr lang="es-MX" sz="2000" dirty="0" err="1">
                <a:solidFill>
                  <a:schemeClr val="tx1"/>
                </a:solidFill>
              </a:rPr>
              <a:t>Aliquam</a:t>
            </a:r>
            <a:r>
              <a:rPr lang="es-MX" sz="2000" dirty="0">
                <a:solidFill>
                  <a:schemeClr val="tx1"/>
                </a:solidFill>
              </a:rPr>
              <a:t> </a:t>
            </a:r>
            <a:r>
              <a:rPr lang="es-MX" sz="2000" dirty="0" err="1">
                <a:solidFill>
                  <a:schemeClr val="tx1"/>
                </a:solidFill>
              </a:rPr>
              <a:t>lorem</a:t>
            </a:r>
            <a:r>
              <a:rPr lang="es-MX" sz="2000" dirty="0">
                <a:solidFill>
                  <a:schemeClr val="tx1"/>
                </a:solidFill>
              </a:rPr>
              <a:t> ante, </a:t>
            </a:r>
            <a:r>
              <a:rPr lang="es-MX" sz="2000" dirty="0" err="1">
                <a:solidFill>
                  <a:schemeClr val="tx1"/>
                </a:solidFill>
              </a:rPr>
              <a:t>dapibus</a:t>
            </a:r>
            <a:r>
              <a:rPr lang="es-MX" sz="2000" dirty="0">
                <a:solidFill>
                  <a:schemeClr val="tx1"/>
                </a:solidFill>
              </a:rPr>
              <a:t> in, </a:t>
            </a:r>
            <a:r>
              <a:rPr lang="es-MX" sz="2000" dirty="0" err="1">
                <a:solidFill>
                  <a:schemeClr val="tx1"/>
                </a:solidFill>
              </a:rPr>
              <a:t>viverra</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feugiat</a:t>
            </a:r>
            <a:r>
              <a:rPr lang="es-MX" sz="2000" dirty="0">
                <a:solidFill>
                  <a:schemeClr val="tx1"/>
                </a:solidFill>
              </a:rPr>
              <a:t> a, </a:t>
            </a:r>
            <a:r>
              <a:rPr lang="es-MX" sz="2000" dirty="0" err="1">
                <a:solidFill>
                  <a:schemeClr val="tx1"/>
                </a:solidFill>
              </a:rPr>
              <a:t>tellus</a:t>
            </a:r>
            <a:r>
              <a:rPr lang="es-MX" sz="2000" dirty="0">
                <a:solidFill>
                  <a:schemeClr val="tx1"/>
                </a:solidFill>
              </a:rPr>
              <a:t>. </a:t>
            </a:r>
            <a:r>
              <a:rPr lang="es-MX" sz="2000" dirty="0" err="1">
                <a:solidFill>
                  <a:schemeClr val="tx1"/>
                </a:solidFill>
              </a:rPr>
              <a:t>Phasellus</a:t>
            </a:r>
            <a:r>
              <a:rPr lang="es-MX" sz="2000" dirty="0">
                <a:solidFill>
                  <a:schemeClr val="tx1"/>
                </a:solidFill>
              </a:rPr>
              <a:t> </a:t>
            </a:r>
            <a:r>
              <a:rPr lang="es-MX" sz="2000" dirty="0" err="1">
                <a:solidFill>
                  <a:schemeClr val="tx1"/>
                </a:solidFill>
              </a:rPr>
              <a:t>viverra</a:t>
            </a:r>
            <a:r>
              <a:rPr lang="es-MX" sz="2000" dirty="0">
                <a:solidFill>
                  <a:schemeClr val="tx1"/>
                </a:solidFill>
              </a:rPr>
              <a:t> </a:t>
            </a:r>
            <a:r>
              <a:rPr lang="es-MX" sz="2000" dirty="0" err="1">
                <a:solidFill>
                  <a:schemeClr val="tx1"/>
                </a:solidFill>
              </a:rPr>
              <a:t>nulla</a:t>
            </a:r>
            <a:r>
              <a:rPr lang="es-MX" sz="2000" dirty="0">
                <a:solidFill>
                  <a:schemeClr val="tx1"/>
                </a:solidFill>
              </a:rPr>
              <a:t> ut </a:t>
            </a:r>
            <a:r>
              <a:rPr lang="es-MX" sz="2000" dirty="0" err="1">
                <a:solidFill>
                  <a:schemeClr val="tx1"/>
                </a:solidFill>
              </a:rPr>
              <a:t>metus</a:t>
            </a:r>
            <a:r>
              <a:rPr lang="es-MX" sz="2000" dirty="0">
                <a:solidFill>
                  <a:schemeClr val="tx1"/>
                </a:solidFill>
              </a:rPr>
              <a:t> </a:t>
            </a:r>
            <a:r>
              <a:rPr lang="es-MX" sz="2000" dirty="0" err="1">
                <a:solidFill>
                  <a:schemeClr val="tx1"/>
                </a:solidFill>
              </a:rPr>
              <a:t>varius</a:t>
            </a:r>
            <a:r>
              <a:rPr lang="es-MX" sz="2000" dirty="0">
                <a:solidFill>
                  <a:schemeClr val="tx1"/>
                </a:solidFill>
              </a:rPr>
              <a:t> </a:t>
            </a:r>
            <a:r>
              <a:rPr lang="es-MX" sz="2000" dirty="0" err="1">
                <a:solidFill>
                  <a:schemeClr val="tx1"/>
                </a:solidFill>
              </a:rPr>
              <a:t>laoreet</a:t>
            </a:r>
            <a:r>
              <a:rPr lang="es-MX" sz="2000" dirty="0">
                <a:solidFill>
                  <a:schemeClr val="tx1"/>
                </a:solidFill>
              </a:rPr>
              <a:t>. </a:t>
            </a:r>
            <a:r>
              <a:rPr lang="es-MX" sz="2000" dirty="0" err="1">
                <a:solidFill>
                  <a:schemeClr val="tx1"/>
                </a:solidFill>
              </a:rPr>
              <a:t>Quisque</a:t>
            </a:r>
            <a:r>
              <a:rPr lang="es-MX" sz="2000" dirty="0">
                <a:solidFill>
                  <a:schemeClr val="tx1"/>
                </a:solidFill>
              </a:rPr>
              <a:t> </a:t>
            </a:r>
            <a:r>
              <a:rPr lang="es-MX" sz="2000" dirty="0" err="1">
                <a:solidFill>
                  <a:schemeClr val="tx1"/>
                </a:solidFill>
              </a:rPr>
              <a:t>rutrum</a:t>
            </a:r>
            <a:r>
              <a:rPr lang="es-MX" sz="2000" dirty="0">
                <a:solidFill>
                  <a:schemeClr val="tx1"/>
                </a:solidFill>
              </a:rPr>
              <a:t>. </a:t>
            </a:r>
          </a:p>
          <a:p>
            <a:pPr algn="just"/>
            <a:endParaRPr lang="es-MX" sz="2000" dirty="0">
              <a:solidFill>
                <a:schemeClr val="tx1"/>
              </a:solidFill>
            </a:endParaRPr>
          </a:p>
        </p:txBody>
      </p:sp>
      <p:sp>
        <p:nvSpPr>
          <p:cNvPr id="38" name="Rectángulo 37">
            <a:extLst>
              <a:ext uri="{FF2B5EF4-FFF2-40B4-BE49-F238E27FC236}">
                <a16:creationId xmlns:a16="http://schemas.microsoft.com/office/drawing/2014/main" id="{1AB7B970-4E9F-4FA2-96C8-0FDB73BDCD09}"/>
              </a:ext>
            </a:extLst>
          </p:cNvPr>
          <p:cNvSpPr/>
          <p:nvPr/>
        </p:nvSpPr>
        <p:spPr>
          <a:xfrm>
            <a:off x="1333474" y="12117508"/>
            <a:ext cx="19657403" cy="98509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2000" dirty="0" err="1">
                <a:solidFill>
                  <a:schemeClr val="tx1"/>
                </a:solidFill>
              </a:rPr>
              <a:t>Lorem</a:t>
            </a:r>
            <a:r>
              <a:rPr lang="es-MX" sz="2000" dirty="0">
                <a:solidFill>
                  <a:schemeClr val="tx1"/>
                </a:solidFill>
              </a:rPr>
              <a:t> </a:t>
            </a:r>
            <a:r>
              <a:rPr lang="es-MX" sz="2000" dirty="0" err="1">
                <a:solidFill>
                  <a:schemeClr val="tx1"/>
                </a:solidFill>
              </a:rPr>
              <a:t>ipsum</a:t>
            </a:r>
            <a:r>
              <a:rPr lang="es-MX" sz="2000" dirty="0">
                <a:solidFill>
                  <a:schemeClr val="tx1"/>
                </a:solidFill>
              </a:rPr>
              <a:t> dolor </a:t>
            </a:r>
            <a:r>
              <a:rPr lang="es-MX" sz="2000" dirty="0" err="1">
                <a:solidFill>
                  <a:schemeClr val="tx1"/>
                </a:solidFill>
              </a:rPr>
              <a:t>sit</a:t>
            </a:r>
            <a:r>
              <a:rPr lang="es-MX" sz="2000" dirty="0">
                <a:solidFill>
                  <a:schemeClr val="tx1"/>
                </a:solidFill>
              </a:rPr>
              <a:t> </a:t>
            </a:r>
            <a:r>
              <a:rPr lang="es-MX" sz="2000" dirty="0" err="1">
                <a:solidFill>
                  <a:schemeClr val="tx1"/>
                </a:solidFill>
              </a:rPr>
              <a:t>amet</a:t>
            </a:r>
            <a:r>
              <a:rPr lang="es-MX" sz="2000" dirty="0">
                <a:solidFill>
                  <a:schemeClr val="tx1"/>
                </a:solidFill>
              </a:rPr>
              <a:t>, </a:t>
            </a:r>
            <a:r>
              <a:rPr lang="es-MX" sz="2000" dirty="0" err="1">
                <a:solidFill>
                  <a:schemeClr val="tx1"/>
                </a:solidFill>
              </a:rPr>
              <a:t>consectetuer</a:t>
            </a:r>
            <a:r>
              <a:rPr lang="es-MX" sz="2000" dirty="0">
                <a:solidFill>
                  <a:schemeClr val="tx1"/>
                </a:solidFill>
              </a:rPr>
              <a:t> </a:t>
            </a:r>
            <a:r>
              <a:rPr lang="es-MX" sz="2000" dirty="0" err="1">
                <a:solidFill>
                  <a:schemeClr val="tx1"/>
                </a:solidFill>
              </a:rPr>
              <a:t>adipiscing</a:t>
            </a:r>
            <a:r>
              <a:rPr lang="es-MX" sz="2000" dirty="0">
                <a:solidFill>
                  <a:schemeClr val="tx1"/>
                </a:solidFill>
              </a:rPr>
              <a:t> </a:t>
            </a:r>
            <a:r>
              <a:rPr lang="es-MX" sz="2000" dirty="0" err="1">
                <a:solidFill>
                  <a:schemeClr val="tx1"/>
                </a:solidFill>
              </a:rPr>
              <a:t>elit</a:t>
            </a:r>
            <a:r>
              <a:rPr lang="es-MX" sz="2000" dirty="0">
                <a:solidFill>
                  <a:schemeClr val="tx1"/>
                </a:solidFill>
              </a:rPr>
              <a:t>. </a:t>
            </a:r>
            <a:r>
              <a:rPr lang="es-MX" sz="2000" dirty="0" err="1">
                <a:solidFill>
                  <a:schemeClr val="tx1"/>
                </a:solidFill>
              </a:rPr>
              <a:t>Aenean</a:t>
            </a:r>
            <a:r>
              <a:rPr lang="es-MX" sz="2000" dirty="0">
                <a:solidFill>
                  <a:schemeClr val="tx1"/>
                </a:solidFill>
              </a:rPr>
              <a:t> commodo </a:t>
            </a:r>
            <a:r>
              <a:rPr lang="es-MX" sz="2000" dirty="0" err="1">
                <a:solidFill>
                  <a:schemeClr val="tx1"/>
                </a:solidFill>
              </a:rPr>
              <a:t>ligula</a:t>
            </a:r>
            <a:r>
              <a:rPr lang="es-MX" sz="2000" dirty="0">
                <a:solidFill>
                  <a:schemeClr val="tx1"/>
                </a:solidFill>
              </a:rPr>
              <a:t> </a:t>
            </a:r>
            <a:r>
              <a:rPr lang="es-MX" sz="2000" dirty="0" err="1">
                <a:solidFill>
                  <a:schemeClr val="tx1"/>
                </a:solidFill>
              </a:rPr>
              <a:t>eget</a:t>
            </a:r>
            <a:r>
              <a:rPr lang="es-MX" sz="2000" dirty="0">
                <a:solidFill>
                  <a:schemeClr val="tx1"/>
                </a:solidFill>
              </a:rPr>
              <a:t> dolor. </a:t>
            </a:r>
            <a:r>
              <a:rPr lang="es-MX" sz="2000" dirty="0" err="1">
                <a:solidFill>
                  <a:schemeClr val="tx1"/>
                </a:solidFill>
              </a:rPr>
              <a:t>Aenean</a:t>
            </a:r>
            <a:r>
              <a:rPr lang="es-MX" sz="2000" dirty="0">
                <a:solidFill>
                  <a:schemeClr val="tx1"/>
                </a:solidFill>
              </a:rPr>
              <a:t> </a:t>
            </a:r>
            <a:r>
              <a:rPr lang="es-MX" sz="2000" dirty="0" err="1">
                <a:solidFill>
                  <a:schemeClr val="tx1"/>
                </a:solidFill>
              </a:rPr>
              <a:t>massa</a:t>
            </a:r>
            <a:r>
              <a:rPr lang="es-MX" sz="2000" dirty="0">
                <a:solidFill>
                  <a:schemeClr val="tx1"/>
                </a:solidFill>
              </a:rPr>
              <a:t>. Cum </a:t>
            </a:r>
            <a:r>
              <a:rPr lang="es-MX" sz="2000" dirty="0" err="1">
                <a:solidFill>
                  <a:schemeClr val="tx1"/>
                </a:solidFill>
              </a:rPr>
              <a:t>sociis</a:t>
            </a:r>
            <a:r>
              <a:rPr lang="es-MX" sz="2000" dirty="0">
                <a:solidFill>
                  <a:schemeClr val="tx1"/>
                </a:solidFill>
              </a:rPr>
              <a:t> </a:t>
            </a:r>
            <a:r>
              <a:rPr lang="es-MX" sz="2000" dirty="0" err="1">
                <a:solidFill>
                  <a:schemeClr val="tx1"/>
                </a:solidFill>
              </a:rPr>
              <a:t>natoque</a:t>
            </a:r>
            <a:r>
              <a:rPr lang="es-MX" sz="2000" dirty="0">
                <a:solidFill>
                  <a:schemeClr val="tx1"/>
                </a:solidFill>
              </a:rPr>
              <a:t> </a:t>
            </a:r>
            <a:r>
              <a:rPr lang="es-MX" sz="2000" dirty="0" err="1">
                <a:solidFill>
                  <a:schemeClr val="tx1"/>
                </a:solidFill>
              </a:rPr>
              <a:t>penatibus</a:t>
            </a:r>
            <a:r>
              <a:rPr lang="es-MX" sz="2000" dirty="0">
                <a:solidFill>
                  <a:schemeClr val="tx1"/>
                </a:solidFill>
              </a:rPr>
              <a:t> et </a:t>
            </a:r>
            <a:r>
              <a:rPr lang="es-MX" sz="2000" dirty="0" err="1">
                <a:solidFill>
                  <a:schemeClr val="tx1"/>
                </a:solidFill>
              </a:rPr>
              <a:t>magnis</a:t>
            </a:r>
            <a:r>
              <a:rPr lang="es-MX" sz="2000" dirty="0">
                <a:solidFill>
                  <a:schemeClr val="tx1"/>
                </a:solidFill>
              </a:rPr>
              <a:t> </a:t>
            </a:r>
            <a:r>
              <a:rPr lang="es-MX" sz="2000" dirty="0" err="1">
                <a:solidFill>
                  <a:schemeClr val="tx1"/>
                </a:solidFill>
              </a:rPr>
              <a:t>dis</a:t>
            </a:r>
            <a:r>
              <a:rPr lang="es-MX" sz="2000" dirty="0">
                <a:solidFill>
                  <a:schemeClr val="tx1"/>
                </a:solidFill>
              </a:rPr>
              <a:t> </a:t>
            </a:r>
            <a:r>
              <a:rPr lang="es-MX" sz="2000" dirty="0" err="1">
                <a:solidFill>
                  <a:schemeClr val="tx1"/>
                </a:solidFill>
              </a:rPr>
              <a:t>parturient</a:t>
            </a:r>
            <a:r>
              <a:rPr lang="es-MX" sz="2000" dirty="0">
                <a:solidFill>
                  <a:schemeClr val="tx1"/>
                </a:solidFill>
              </a:rPr>
              <a:t> montes, </a:t>
            </a:r>
            <a:r>
              <a:rPr lang="es-MX" sz="2000" dirty="0" err="1">
                <a:solidFill>
                  <a:schemeClr val="tx1"/>
                </a:solidFill>
              </a:rPr>
              <a:t>nascetur</a:t>
            </a:r>
            <a:r>
              <a:rPr lang="es-MX" sz="2000" dirty="0">
                <a:solidFill>
                  <a:schemeClr val="tx1"/>
                </a:solidFill>
              </a:rPr>
              <a:t> </a:t>
            </a:r>
            <a:r>
              <a:rPr lang="es-MX" sz="2000" dirty="0" err="1">
                <a:solidFill>
                  <a:schemeClr val="tx1"/>
                </a:solidFill>
              </a:rPr>
              <a:t>ridiculus</a:t>
            </a:r>
            <a:r>
              <a:rPr lang="es-MX" sz="2000" dirty="0">
                <a:solidFill>
                  <a:schemeClr val="tx1"/>
                </a:solidFill>
              </a:rPr>
              <a:t> mus. </a:t>
            </a:r>
            <a:r>
              <a:rPr lang="es-MX" sz="2000" dirty="0" err="1">
                <a:solidFill>
                  <a:schemeClr val="tx1"/>
                </a:solidFill>
              </a:rPr>
              <a:t>Donec</a:t>
            </a:r>
            <a:r>
              <a:rPr lang="es-MX" sz="2000" dirty="0">
                <a:solidFill>
                  <a:schemeClr val="tx1"/>
                </a:solidFill>
              </a:rPr>
              <a:t> </a:t>
            </a:r>
            <a:r>
              <a:rPr lang="es-MX" sz="2000" dirty="0" err="1">
                <a:solidFill>
                  <a:schemeClr val="tx1"/>
                </a:solidFill>
              </a:rPr>
              <a:t>quam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ultricies</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pellentesque</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sem</a:t>
            </a:r>
            <a:r>
              <a:rPr lang="es-MX" sz="2000" dirty="0">
                <a:solidFill>
                  <a:schemeClr val="tx1"/>
                </a:solidFill>
              </a:rPr>
              <a:t>. </a:t>
            </a:r>
            <a:r>
              <a:rPr lang="es-MX" sz="2000" dirty="0" err="1">
                <a:solidFill>
                  <a:schemeClr val="tx1"/>
                </a:solidFill>
              </a:rPr>
              <a:t>Nulla</a:t>
            </a:r>
            <a:r>
              <a:rPr lang="es-MX" sz="2000" dirty="0">
                <a:solidFill>
                  <a:schemeClr val="tx1"/>
                </a:solidFill>
              </a:rPr>
              <a:t> </a:t>
            </a:r>
            <a:r>
              <a:rPr lang="es-MX" sz="2000" dirty="0" err="1">
                <a:solidFill>
                  <a:schemeClr val="tx1"/>
                </a:solidFill>
              </a:rPr>
              <a:t>consequat</a:t>
            </a:r>
            <a:r>
              <a:rPr lang="es-MX" sz="2000" dirty="0">
                <a:solidFill>
                  <a:schemeClr val="tx1"/>
                </a:solidFill>
              </a:rPr>
              <a:t> </a:t>
            </a:r>
            <a:r>
              <a:rPr lang="es-MX" sz="2000" dirty="0" err="1">
                <a:solidFill>
                  <a:schemeClr val="tx1"/>
                </a:solidFill>
              </a:rPr>
              <a:t>massa</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enim</a:t>
            </a:r>
            <a:r>
              <a:rPr lang="es-MX" sz="2000" dirty="0">
                <a:solidFill>
                  <a:schemeClr val="tx1"/>
                </a:solidFill>
              </a:rPr>
              <a:t>. </a:t>
            </a:r>
            <a:r>
              <a:rPr lang="es-MX" sz="2000" dirty="0" err="1">
                <a:solidFill>
                  <a:schemeClr val="tx1"/>
                </a:solidFill>
              </a:rPr>
              <a:t>Donec</a:t>
            </a:r>
            <a:r>
              <a:rPr lang="es-MX" sz="2000" dirty="0">
                <a:solidFill>
                  <a:schemeClr val="tx1"/>
                </a:solidFill>
              </a:rPr>
              <a:t> </a:t>
            </a:r>
            <a:r>
              <a:rPr lang="es-MX" sz="2000" dirty="0" err="1">
                <a:solidFill>
                  <a:schemeClr val="tx1"/>
                </a:solidFill>
              </a:rPr>
              <a:t>pede</a:t>
            </a:r>
            <a:r>
              <a:rPr lang="es-MX" sz="2000" dirty="0">
                <a:solidFill>
                  <a:schemeClr val="tx1"/>
                </a:solidFill>
              </a:rPr>
              <a:t> justo, </a:t>
            </a:r>
            <a:r>
              <a:rPr lang="es-MX" sz="2000" dirty="0" err="1">
                <a:solidFill>
                  <a:schemeClr val="tx1"/>
                </a:solidFill>
              </a:rPr>
              <a:t>fringilla</a:t>
            </a:r>
            <a:r>
              <a:rPr lang="es-MX" sz="2000" dirty="0">
                <a:solidFill>
                  <a:schemeClr val="tx1"/>
                </a:solidFill>
              </a:rPr>
              <a:t> </a:t>
            </a:r>
            <a:r>
              <a:rPr lang="es-MX" sz="2000" dirty="0" err="1">
                <a:solidFill>
                  <a:schemeClr val="tx1"/>
                </a:solidFill>
              </a:rPr>
              <a:t>vel</a:t>
            </a:r>
            <a:r>
              <a:rPr lang="es-MX" sz="2000" dirty="0">
                <a:solidFill>
                  <a:schemeClr val="tx1"/>
                </a:solidFill>
              </a:rPr>
              <a:t>, </a:t>
            </a:r>
            <a:r>
              <a:rPr lang="es-MX" sz="2000" dirty="0" err="1">
                <a:solidFill>
                  <a:schemeClr val="tx1"/>
                </a:solidFill>
              </a:rPr>
              <a:t>aliquet</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eget</a:t>
            </a:r>
            <a:r>
              <a:rPr lang="es-MX" sz="2000" dirty="0">
                <a:solidFill>
                  <a:schemeClr val="tx1"/>
                </a:solidFill>
              </a:rPr>
              <a:t>, </a:t>
            </a:r>
            <a:r>
              <a:rPr lang="es-MX" sz="2000" dirty="0" err="1">
                <a:solidFill>
                  <a:schemeClr val="tx1"/>
                </a:solidFill>
              </a:rPr>
              <a:t>arcu</a:t>
            </a:r>
            <a:r>
              <a:rPr lang="es-MX" sz="2000" dirty="0">
                <a:solidFill>
                  <a:schemeClr val="tx1"/>
                </a:solidFill>
              </a:rPr>
              <a:t>. In </a:t>
            </a:r>
            <a:r>
              <a:rPr lang="es-MX" sz="2000" dirty="0" err="1">
                <a:solidFill>
                  <a:schemeClr val="tx1"/>
                </a:solidFill>
              </a:rPr>
              <a:t>enim</a:t>
            </a:r>
            <a:r>
              <a:rPr lang="es-MX" sz="2000" dirty="0">
                <a:solidFill>
                  <a:schemeClr val="tx1"/>
                </a:solidFill>
              </a:rPr>
              <a:t> justo, </a:t>
            </a:r>
            <a:r>
              <a:rPr lang="es-MX" sz="2000" dirty="0" err="1">
                <a:solidFill>
                  <a:schemeClr val="tx1"/>
                </a:solidFill>
              </a:rPr>
              <a:t>rhoncus</a:t>
            </a:r>
            <a:r>
              <a:rPr lang="es-MX" sz="2000" dirty="0">
                <a:solidFill>
                  <a:schemeClr val="tx1"/>
                </a:solidFill>
              </a:rPr>
              <a:t> ut, </a:t>
            </a:r>
            <a:r>
              <a:rPr lang="es-MX" sz="2000" dirty="0" err="1">
                <a:solidFill>
                  <a:schemeClr val="tx1"/>
                </a:solidFill>
              </a:rPr>
              <a:t>imperdiet</a:t>
            </a:r>
            <a:r>
              <a:rPr lang="es-MX" sz="2000" dirty="0">
                <a:solidFill>
                  <a:schemeClr val="tx1"/>
                </a:solidFill>
              </a:rPr>
              <a:t> a, </a:t>
            </a:r>
            <a:r>
              <a:rPr lang="es-MX" sz="2000" dirty="0" err="1">
                <a:solidFill>
                  <a:schemeClr val="tx1"/>
                </a:solidFill>
              </a:rPr>
              <a:t>venenatis</a:t>
            </a:r>
            <a:r>
              <a:rPr lang="es-MX" sz="2000" dirty="0">
                <a:solidFill>
                  <a:schemeClr val="tx1"/>
                </a:solidFill>
              </a:rPr>
              <a:t> vitae, justo. </a:t>
            </a:r>
            <a:r>
              <a:rPr lang="es-MX" sz="2000" dirty="0" err="1">
                <a:solidFill>
                  <a:schemeClr val="tx1"/>
                </a:solidFill>
              </a:rPr>
              <a:t>Nullam</a:t>
            </a:r>
            <a:r>
              <a:rPr lang="es-MX" sz="2000" dirty="0">
                <a:solidFill>
                  <a:schemeClr val="tx1"/>
                </a:solidFill>
              </a:rPr>
              <a:t> </a:t>
            </a:r>
            <a:r>
              <a:rPr lang="es-MX" sz="2000" dirty="0" err="1">
                <a:solidFill>
                  <a:schemeClr val="tx1"/>
                </a:solidFill>
              </a:rPr>
              <a:t>dictum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pede</a:t>
            </a:r>
            <a:r>
              <a:rPr lang="es-MX" sz="2000" dirty="0">
                <a:solidFill>
                  <a:schemeClr val="tx1"/>
                </a:solidFill>
              </a:rPr>
              <a:t> </a:t>
            </a:r>
            <a:r>
              <a:rPr lang="es-MX" sz="2000" dirty="0" err="1">
                <a:solidFill>
                  <a:schemeClr val="tx1"/>
                </a:solidFill>
              </a:rPr>
              <a:t>mollis</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Integer</a:t>
            </a:r>
            <a:r>
              <a:rPr lang="es-MX" sz="2000" dirty="0">
                <a:solidFill>
                  <a:schemeClr val="tx1"/>
                </a:solidFill>
              </a:rPr>
              <a:t> </a:t>
            </a:r>
            <a:r>
              <a:rPr lang="es-MX" sz="2000" dirty="0" err="1">
                <a:solidFill>
                  <a:schemeClr val="tx1"/>
                </a:solidFill>
              </a:rPr>
              <a:t>tincidunt</a:t>
            </a:r>
            <a:r>
              <a:rPr lang="es-MX" sz="2000" dirty="0">
                <a:solidFill>
                  <a:schemeClr val="tx1"/>
                </a:solidFill>
              </a:rPr>
              <a:t>. </a:t>
            </a:r>
            <a:r>
              <a:rPr lang="es-MX" sz="2000" dirty="0" err="1">
                <a:solidFill>
                  <a:schemeClr val="tx1"/>
                </a:solidFill>
              </a:rPr>
              <a:t>Cras</a:t>
            </a:r>
            <a:r>
              <a:rPr lang="es-MX" sz="2000" dirty="0">
                <a:solidFill>
                  <a:schemeClr val="tx1"/>
                </a:solidFill>
              </a:rPr>
              <a:t> </a:t>
            </a:r>
            <a:r>
              <a:rPr lang="es-MX" sz="2000" dirty="0" err="1">
                <a:solidFill>
                  <a:schemeClr val="tx1"/>
                </a:solidFill>
              </a:rPr>
              <a:t>dapibus</a:t>
            </a:r>
            <a:r>
              <a:rPr lang="es-MX" sz="2000" dirty="0">
                <a:solidFill>
                  <a:schemeClr val="tx1"/>
                </a:solidFill>
              </a:rPr>
              <a:t>. </a:t>
            </a:r>
            <a:r>
              <a:rPr lang="es-MX" sz="2000" dirty="0" err="1">
                <a:solidFill>
                  <a:schemeClr val="tx1"/>
                </a:solidFill>
              </a:rPr>
              <a:t>Vivamus</a:t>
            </a:r>
            <a:r>
              <a:rPr lang="es-MX" sz="2000" dirty="0">
                <a:solidFill>
                  <a:schemeClr val="tx1"/>
                </a:solidFill>
              </a:rPr>
              <a:t> </a:t>
            </a:r>
            <a:r>
              <a:rPr lang="es-MX" sz="2000" dirty="0" err="1">
                <a:solidFill>
                  <a:schemeClr val="tx1"/>
                </a:solidFill>
              </a:rPr>
              <a:t>elementum</a:t>
            </a:r>
            <a:r>
              <a:rPr lang="es-MX" sz="2000" dirty="0">
                <a:solidFill>
                  <a:schemeClr val="tx1"/>
                </a:solidFill>
              </a:rPr>
              <a:t> </a:t>
            </a:r>
            <a:r>
              <a:rPr lang="es-MX" sz="2000" dirty="0" err="1">
                <a:solidFill>
                  <a:schemeClr val="tx1"/>
                </a:solidFill>
              </a:rPr>
              <a:t>semper</a:t>
            </a:r>
            <a:r>
              <a:rPr lang="es-MX" sz="2000" dirty="0">
                <a:solidFill>
                  <a:schemeClr val="tx1"/>
                </a:solidFill>
              </a:rPr>
              <a:t> </a:t>
            </a:r>
            <a:r>
              <a:rPr lang="es-MX" sz="2000" dirty="0" err="1">
                <a:solidFill>
                  <a:schemeClr val="tx1"/>
                </a:solidFill>
              </a:rPr>
              <a:t>nisi</a:t>
            </a:r>
            <a:r>
              <a:rPr lang="es-MX" sz="2000" dirty="0">
                <a:solidFill>
                  <a:schemeClr val="tx1"/>
                </a:solidFill>
              </a:rPr>
              <a:t>. </a:t>
            </a:r>
            <a:r>
              <a:rPr lang="es-MX" sz="2000" dirty="0" err="1">
                <a:solidFill>
                  <a:schemeClr val="tx1"/>
                </a:solidFill>
              </a:rPr>
              <a:t>Aenean</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eleifend</a:t>
            </a:r>
            <a:r>
              <a:rPr lang="es-MX" sz="2000" dirty="0">
                <a:solidFill>
                  <a:schemeClr val="tx1"/>
                </a:solidFill>
              </a:rPr>
              <a:t> </a:t>
            </a:r>
            <a:r>
              <a:rPr lang="es-MX" sz="2000" dirty="0" err="1">
                <a:solidFill>
                  <a:schemeClr val="tx1"/>
                </a:solidFill>
              </a:rPr>
              <a:t>tellus</a:t>
            </a:r>
            <a:r>
              <a:rPr lang="es-MX" sz="2000" dirty="0">
                <a:solidFill>
                  <a:schemeClr val="tx1"/>
                </a:solidFill>
              </a:rPr>
              <a:t>. </a:t>
            </a:r>
            <a:r>
              <a:rPr lang="es-MX" sz="2000" dirty="0" err="1">
                <a:solidFill>
                  <a:schemeClr val="tx1"/>
                </a:solidFill>
              </a:rPr>
              <a:t>Aenean</a:t>
            </a:r>
            <a:r>
              <a:rPr lang="es-MX" sz="2000" dirty="0">
                <a:solidFill>
                  <a:schemeClr val="tx1"/>
                </a:solidFill>
              </a:rPr>
              <a:t> leo </a:t>
            </a:r>
            <a:r>
              <a:rPr lang="es-MX" sz="2000" dirty="0" err="1">
                <a:solidFill>
                  <a:schemeClr val="tx1"/>
                </a:solidFill>
              </a:rPr>
              <a:t>ligula</a:t>
            </a:r>
            <a:r>
              <a:rPr lang="es-MX" sz="2000" dirty="0">
                <a:solidFill>
                  <a:schemeClr val="tx1"/>
                </a:solidFill>
              </a:rPr>
              <a:t>, </a:t>
            </a:r>
            <a:r>
              <a:rPr lang="es-MX" sz="2000" dirty="0" err="1">
                <a:solidFill>
                  <a:schemeClr val="tx1"/>
                </a:solidFill>
              </a:rPr>
              <a:t>porttitor</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consequat</a:t>
            </a:r>
            <a:r>
              <a:rPr lang="es-MX" sz="2000" dirty="0">
                <a:solidFill>
                  <a:schemeClr val="tx1"/>
                </a:solidFill>
              </a:rPr>
              <a:t> vitae, </a:t>
            </a:r>
            <a:r>
              <a:rPr lang="es-MX" sz="2000" dirty="0" err="1">
                <a:solidFill>
                  <a:schemeClr val="tx1"/>
                </a:solidFill>
              </a:rPr>
              <a:t>eleifend</a:t>
            </a:r>
            <a:r>
              <a:rPr lang="es-MX" sz="2000" dirty="0">
                <a:solidFill>
                  <a:schemeClr val="tx1"/>
                </a:solidFill>
              </a:rPr>
              <a:t> ac, </a:t>
            </a:r>
            <a:r>
              <a:rPr lang="es-MX" sz="2000" dirty="0" err="1">
                <a:solidFill>
                  <a:schemeClr val="tx1"/>
                </a:solidFill>
              </a:rPr>
              <a:t>enim</a:t>
            </a:r>
            <a:r>
              <a:rPr lang="es-MX" sz="2000" dirty="0">
                <a:solidFill>
                  <a:schemeClr val="tx1"/>
                </a:solidFill>
              </a:rPr>
              <a:t>. </a:t>
            </a:r>
          </a:p>
        </p:txBody>
      </p:sp>
      <p:sp>
        <p:nvSpPr>
          <p:cNvPr id="39" name="Rectángulo 38">
            <a:extLst>
              <a:ext uri="{FF2B5EF4-FFF2-40B4-BE49-F238E27FC236}">
                <a16:creationId xmlns:a16="http://schemas.microsoft.com/office/drawing/2014/main" id="{4CF27522-257C-4C99-9F1E-38FE764A0A92}"/>
              </a:ext>
            </a:extLst>
          </p:cNvPr>
          <p:cNvSpPr/>
          <p:nvPr/>
        </p:nvSpPr>
        <p:spPr>
          <a:xfrm>
            <a:off x="1246499" y="21086719"/>
            <a:ext cx="19870465" cy="25673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2000" dirty="0" err="1">
                <a:solidFill>
                  <a:schemeClr val="tx1"/>
                </a:solidFill>
              </a:rPr>
              <a:t>Lorem</a:t>
            </a:r>
            <a:r>
              <a:rPr lang="es-MX" sz="2000" dirty="0">
                <a:solidFill>
                  <a:schemeClr val="tx1"/>
                </a:solidFill>
              </a:rPr>
              <a:t> </a:t>
            </a:r>
            <a:r>
              <a:rPr lang="es-MX" sz="2000" dirty="0" err="1">
                <a:solidFill>
                  <a:schemeClr val="tx1"/>
                </a:solidFill>
              </a:rPr>
              <a:t>ipsum</a:t>
            </a:r>
            <a:r>
              <a:rPr lang="es-MX" sz="2000" dirty="0">
                <a:solidFill>
                  <a:schemeClr val="tx1"/>
                </a:solidFill>
              </a:rPr>
              <a:t> dolor </a:t>
            </a:r>
            <a:r>
              <a:rPr lang="es-MX" sz="2000" dirty="0" err="1">
                <a:solidFill>
                  <a:schemeClr val="tx1"/>
                </a:solidFill>
              </a:rPr>
              <a:t>sit</a:t>
            </a:r>
            <a:r>
              <a:rPr lang="es-MX" sz="2000" dirty="0">
                <a:solidFill>
                  <a:schemeClr val="tx1"/>
                </a:solidFill>
              </a:rPr>
              <a:t> </a:t>
            </a:r>
            <a:r>
              <a:rPr lang="es-MX" sz="2000" dirty="0" err="1">
                <a:solidFill>
                  <a:schemeClr val="tx1"/>
                </a:solidFill>
              </a:rPr>
              <a:t>amet</a:t>
            </a:r>
            <a:r>
              <a:rPr lang="es-MX" sz="2000" dirty="0">
                <a:solidFill>
                  <a:schemeClr val="tx1"/>
                </a:solidFill>
              </a:rPr>
              <a:t>, </a:t>
            </a:r>
            <a:r>
              <a:rPr lang="es-MX" sz="2000" dirty="0" err="1">
                <a:solidFill>
                  <a:schemeClr val="tx1"/>
                </a:solidFill>
              </a:rPr>
              <a:t>consectetuer</a:t>
            </a:r>
            <a:r>
              <a:rPr lang="es-MX" sz="2000" dirty="0">
                <a:solidFill>
                  <a:schemeClr val="tx1"/>
                </a:solidFill>
              </a:rPr>
              <a:t> </a:t>
            </a:r>
            <a:r>
              <a:rPr lang="es-MX" sz="2000" dirty="0" err="1">
                <a:solidFill>
                  <a:schemeClr val="tx1"/>
                </a:solidFill>
              </a:rPr>
              <a:t>adipiscing</a:t>
            </a:r>
            <a:r>
              <a:rPr lang="es-MX" sz="2000" dirty="0">
                <a:solidFill>
                  <a:schemeClr val="tx1"/>
                </a:solidFill>
              </a:rPr>
              <a:t> </a:t>
            </a:r>
            <a:r>
              <a:rPr lang="es-MX" sz="2000" dirty="0" err="1">
                <a:solidFill>
                  <a:schemeClr val="tx1"/>
                </a:solidFill>
              </a:rPr>
              <a:t>elit</a:t>
            </a:r>
            <a:r>
              <a:rPr lang="es-MX" sz="2000" dirty="0">
                <a:solidFill>
                  <a:schemeClr val="tx1"/>
                </a:solidFill>
              </a:rPr>
              <a:t>. </a:t>
            </a:r>
            <a:r>
              <a:rPr lang="es-MX" sz="2000" dirty="0" err="1">
                <a:solidFill>
                  <a:schemeClr val="tx1"/>
                </a:solidFill>
              </a:rPr>
              <a:t>Aenean</a:t>
            </a:r>
            <a:r>
              <a:rPr lang="es-MX" sz="2000" dirty="0">
                <a:solidFill>
                  <a:schemeClr val="tx1"/>
                </a:solidFill>
              </a:rPr>
              <a:t> commodo </a:t>
            </a:r>
            <a:r>
              <a:rPr lang="es-MX" sz="2000" dirty="0" err="1">
                <a:solidFill>
                  <a:schemeClr val="tx1"/>
                </a:solidFill>
              </a:rPr>
              <a:t>ligula</a:t>
            </a:r>
            <a:r>
              <a:rPr lang="es-MX" sz="2000" dirty="0">
                <a:solidFill>
                  <a:schemeClr val="tx1"/>
                </a:solidFill>
              </a:rPr>
              <a:t> </a:t>
            </a:r>
            <a:r>
              <a:rPr lang="es-MX" sz="2000" dirty="0" err="1">
                <a:solidFill>
                  <a:schemeClr val="tx1"/>
                </a:solidFill>
              </a:rPr>
              <a:t>eget</a:t>
            </a:r>
            <a:r>
              <a:rPr lang="es-MX" sz="2000" dirty="0">
                <a:solidFill>
                  <a:schemeClr val="tx1"/>
                </a:solidFill>
              </a:rPr>
              <a:t> dolor. </a:t>
            </a:r>
            <a:r>
              <a:rPr lang="es-MX" sz="2000" dirty="0" err="1">
                <a:solidFill>
                  <a:schemeClr val="tx1"/>
                </a:solidFill>
              </a:rPr>
              <a:t>Aenean</a:t>
            </a:r>
            <a:r>
              <a:rPr lang="es-MX" sz="2000" dirty="0">
                <a:solidFill>
                  <a:schemeClr val="tx1"/>
                </a:solidFill>
              </a:rPr>
              <a:t> </a:t>
            </a:r>
            <a:r>
              <a:rPr lang="es-MX" sz="2000" dirty="0" err="1">
                <a:solidFill>
                  <a:schemeClr val="tx1"/>
                </a:solidFill>
              </a:rPr>
              <a:t>massa</a:t>
            </a:r>
            <a:r>
              <a:rPr lang="es-MX" sz="2000" dirty="0">
                <a:solidFill>
                  <a:schemeClr val="tx1"/>
                </a:solidFill>
              </a:rPr>
              <a:t>. Cum </a:t>
            </a:r>
            <a:r>
              <a:rPr lang="es-MX" sz="2000" dirty="0" err="1">
                <a:solidFill>
                  <a:schemeClr val="tx1"/>
                </a:solidFill>
              </a:rPr>
              <a:t>sociis</a:t>
            </a:r>
            <a:r>
              <a:rPr lang="es-MX" sz="2000" dirty="0">
                <a:solidFill>
                  <a:schemeClr val="tx1"/>
                </a:solidFill>
              </a:rPr>
              <a:t> </a:t>
            </a:r>
            <a:r>
              <a:rPr lang="es-MX" sz="2000" dirty="0" err="1">
                <a:solidFill>
                  <a:schemeClr val="tx1"/>
                </a:solidFill>
              </a:rPr>
              <a:t>natoque</a:t>
            </a:r>
            <a:r>
              <a:rPr lang="es-MX" sz="2000" dirty="0">
                <a:solidFill>
                  <a:schemeClr val="tx1"/>
                </a:solidFill>
              </a:rPr>
              <a:t> </a:t>
            </a:r>
            <a:r>
              <a:rPr lang="es-MX" sz="2000" dirty="0" err="1">
                <a:solidFill>
                  <a:schemeClr val="tx1"/>
                </a:solidFill>
              </a:rPr>
              <a:t>penatibus</a:t>
            </a:r>
            <a:r>
              <a:rPr lang="es-MX" sz="2000" dirty="0">
                <a:solidFill>
                  <a:schemeClr val="tx1"/>
                </a:solidFill>
              </a:rPr>
              <a:t> et </a:t>
            </a:r>
            <a:r>
              <a:rPr lang="es-MX" sz="2000" dirty="0" err="1">
                <a:solidFill>
                  <a:schemeClr val="tx1"/>
                </a:solidFill>
              </a:rPr>
              <a:t>magnis</a:t>
            </a:r>
            <a:r>
              <a:rPr lang="es-MX" sz="2000" dirty="0">
                <a:solidFill>
                  <a:schemeClr val="tx1"/>
                </a:solidFill>
              </a:rPr>
              <a:t> </a:t>
            </a:r>
            <a:r>
              <a:rPr lang="es-MX" sz="2000" dirty="0" err="1">
                <a:solidFill>
                  <a:schemeClr val="tx1"/>
                </a:solidFill>
              </a:rPr>
              <a:t>dis</a:t>
            </a:r>
            <a:r>
              <a:rPr lang="es-MX" sz="2000" dirty="0">
                <a:solidFill>
                  <a:schemeClr val="tx1"/>
                </a:solidFill>
              </a:rPr>
              <a:t> </a:t>
            </a:r>
            <a:r>
              <a:rPr lang="es-MX" sz="2000" dirty="0" err="1">
                <a:solidFill>
                  <a:schemeClr val="tx1"/>
                </a:solidFill>
              </a:rPr>
              <a:t>parturient</a:t>
            </a:r>
            <a:r>
              <a:rPr lang="es-MX" sz="2000" dirty="0">
                <a:solidFill>
                  <a:schemeClr val="tx1"/>
                </a:solidFill>
              </a:rPr>
              <a:t> montes, </a:t>
            </a:r>
            <a:r>
              <a:rPr lang="es-MX" sz="2000" dirty="0" err="1">
                <a:solidFill>
                  <a:schemeClr val="tx1"/>
                </a:solidFill>
              </a:rPr>
              <a:t>nascetur</a:t>
            </a:r>
            <a:r>
              <a:rPr lang="es-MX" sz="2000" dirty="0">
                <a:solidFill>
                  <a:schemeClr val="tx1"/>
                </a:solidFill>
              </a:rPr>
              <a:t> </a:t>
            </a:r>
            <a:r>
              <a:rPr lang="es-MX" sz="2000" dirty="0" err="1">
                <a:solidFill>
                  <a:schemeClr val="tx1"/>
                </a:solidFill>
              </a:rPr>
              <a:t>ridiculus</a:t>
            </a:r>
            <a:r>
              <a:rPr lang="es-MX" sz="2000" dirty="0">
                <a:solidFill>
                  <a:schemeClr val="tx1"/>
                </a:solidFill>
              </a:rPr>
              <a:t> mus. </a:t>
            </a:r>
            <a:r>
              <a:rPr lang="es-MX" sz="2000" dirty="0" err="1">
                <a:solidFill>
                  <a:schemeClr val="tx1"/>
                </a:solidFill>
              </a:rPr>
              <a:t>Donec</a:t>
            </a:r>
            <a:r>
              <a:rPr lang="es-MX" sz="2000" dirty="0">
                <a:solidFill>
                  <a:schemeClr val="tx1"/>
                </a:solidFill>
              </a:rPr>
              <a:t> </a:t>
            </a:r>
            <a:r>
              <a:rPr lang="es-MX" sz="2000" dirty="0" err="1">
                <a:solidFill>
                  <a:schemeClr val="tx1"/>
                </a:solidFill>
              </a:rPr>
              <a:t>quam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ultricies</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pellentesque</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sem</a:t>
            </a:r>
            <a:r>
              <a:rPr lang="es-MX" sz="2000" dirty="0">
                <a:solidFill>
                  <a:schemeClr val="tx1"/>
                </a:solidFill>
              </a:rPr>
              <a:t>. </a:t>
            </a:r>
            <a:r>
              <a:rPr lang="es-MX" sz="2000" dirty="0" err="1">
                <a:solidFill>
                  <a:schemeClr val="tx1"/>
                </a:solidFill>
              </a:rPr>
              <a:t>Nulla</a:t>
            </a:r>
            <a:r>
              <a:rPr lang="es-MX" sz="2000" dirty="0">
                <a:solidFill>
                  <a:schemeClr val="tx1"/>
                </a:solidFill>
              </a:rPr>
              <a:t> </a:t>
            </a:r>
            <a:r>
              <a:rPr lang="es-MX" sz="2000" dirty="0" err="1">
                <a:solidFill>
                  <a:schemeClr val="tx1"/>
                </a:solidFill>
              </a:rPr>
              <a:t>consequat</a:t>
            </a:r>
            <a:r>
              <a:rPr lang="es-MX" sz="2000" dirty="0">
                <a:solidFill>
                  <a:schemeClr val="tx1"/>
                </a:solidFill>
              </a:rPr>
              <a:t> </a:t>
            </a:r>
            <a:r>
              <a:rPr lang="es-MX" sz="2000" dirty="0" err="1">
                <a:solidFill>
                  <a:schemeClr val="tx1"/>
                </a:solidFill>
              </a:rPr>
              <a:t>massa</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enim</a:t>
            </a:r>
            <a:r>
              <a:rPr lang="es-MX" sz="2000" dirty="0">
                <a:solidFill>
                  <a:schemeClr val="tx1"/>
                </a:solidFill>
              </a:rPr>
              <a:t>. </a:t>
            </a:r>
            <a:r>
              <a:rPr lang="es-MX" sz="2000" dirty="0" err="1">
                <a:solidFill>
                  <a:schemeClr val="tx1"/>
                </a:solidFill>
              </a:rPr>
              <a:t>Donec</a:t>
            </a:r>
            <a:r>
              <a:rPr lang="es-MX" sz="2000" dirty="0">
                <a:solidFill>
                  <a:schemeClr val="tx1"/>
                </a:solidFill>
              </a:rPr>
              <a:t> </a:t>
            </a:r>
            <a:r>
              <a:rPr lang="es-MX" sz="2000" dirty="0" err="1">
                <a:solidFill>
                  <a:schemeClr val="tx1"/>
                </a:solidFill>
              </a:rPr>
              <a:t>pede</a:t>
            </a:r>
            <a:r>
              <a:rPr lang="es-MX" sz="2000" dirty="0">
                <a:solidFill>
                  <a:schemeClr val="tx1"/>
                </a:solidFill>
              </a:rPr>
              <a:t> justo, </a:t>
            </a:r>
            <a:r>
              <a:rPr lang="es-MX" sz="2000" dirty="0" err="1">
                <a:solidFill>
                  <a:schemeClr val="tx1"/>
                </a:solidFill>
              </a:rPr>
              <a:t>fringilla</a:t>
            </a:r>
            <a:r>
              <a:rPr lang="es-MX" sz="2000" dirty="0">
                <a:solidFill>
                  <a:schemeClr val="tx1"/>
                </a:solidFill>
              </a:rPr>
              <a:t> </a:t>
            </a:r>
            <a:r>
              <a:rPr lang="es-MX" sz="2000" dirty="0" err="1">
                <a:solidFill>
                  <a:schemeClr val="tx1"/>
                </a:solidFill>
              </a:rPr>
              <a:t>vel</a:t>
            </a:r>
            <a:r>
              <a:rPr lang="es-MX" sz="2000" dirty="0">
                <a:solidFill>
                  <a:schemeClr val="tx1"/>
                </a:solidFill>
              </a:rPr>
              <a:t>, </a:t>
            </a:r>
            <a:r>
              <a:rPr lang="es-MX" sz="2000" dirty="0" err="1">
                <a:solidFill>
                  <a:schemeClr val="tx1"/>
                </a:solidFill>
              </a:rPr>
              <a:t>aliquet</a:t>
            </a:r>
            <a:r>
              <a:rPr lang="es-MX" sz="2000" dirty="0">
                <a:solidFill>
                  <a:schemeClr val="tx1"/>
                </a:solidFill>
              </a:rPr>
              <a:t> </a:t>
            </a:r>
            <a:r>
              <a:rPr lang="es-MX" sz="2000" dirty="0" err="1">
                <a:solidFill>
                  <a:schemeClr val="tx1"/>
                </a:solidFill>
              </a:rPr>
              <a:t>nec</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eget</a:t>
            </a:r>
            <a:r>
              <a:rPr lang="es-MX" sz="2000" dirty="0">
                <a:solidFill>
                  <a:schemeClr val="tx1"/>
                </a:solidFill>
              </a:rPr>
              <a:t>, </a:t>
            </a:r>
            <a:r>
              <a:rPr lang="es-MX" sz="2000" dirty="0" err="1">
                <a:solidFill>
                  <a:schemeClr val="tx1"/>
                </a:solidFill>
              </a:rPr>
              <a:t>arcu</a:t>
            </a:r>
            <a:r>
              <a:rPr lang="es-MX" sz="2000" dirty="0">
                <a:solidFill>
                  <a:schemeClr val="tx1"/>
                </a:solidFill>
              </a:rPr>
              <a:t>. In </a:t>
            </a:r>
            <a:r>
              <a:rPr lang="es-MX" sz="2000" dirty="0" err="1">
                <a:solidFill>
                  <a:schemeClr val="tx1"/>
                </a:solidFill>
              </a:rPr>
              <a:t>enim</a:t>
            </a:r>
            <a:r>
              <a:rPr lang="es-MX" sz="2000" dirty="0">
                <a:solidFill>
                  <a:schemeClr val="tx1"/>
                </a:solidFill>
              </a:rPr>
              <a:t> justo, </a:t>
            </a:r>
            <a:r>
              <a:rPr lang="es-MX" sz="2000" dirty="0" err="1">
                <a:solidFill>
                  <a:schemeClr val="tx1"/>
                </a:solidFill>
              </a:rPr>
              <a:t>rhoncus</a:t>
            </a:r>
            <a:r>
              <a:rPr lang="es-MX" sz="2000" dirty="0">
                <a:solidFill>
                  <a:schemeClr val="tx1"/>
                </a:solidFill>
              </a:rPr>
              <a:t> ut, </a:t>
            </a:r>
            <a:r>
              <a:rPr lang="es-MX" sz="2000" dirty="0" err="1">
                <a:solidFill>
                  <a:schemeClr val="tx1"/>
                </a:solidFill>
              </a:rPr>
              <a:t>imperdiet</a:t>
            </a:r>
            <a:r>
              <a:rPr lang="es-MX" sz="2000" dirty="0">
                <a:solidFill>
                  <a:schemeClr val="tx1"/>
                </a:solidFill>
              </a:rPr>
              <a:t> a, </a:t>
            </a:r>
            <a:r>
              <a:rPr lang="es-MX" sz="2000" dirty="0" err="1">
                <a:solidFill>
                  <a:schemeClr val="tx1"/>
                </a:solidFill>
              </a:rPr>
              <a:t>venenatis</a:t>
            </a:r>
            <a:r>
              <a:rPr lang="es-MX" sz="2000" dirty="0">
                <a:solidFill>
                  <a:schemeClr val="tx1"/>
                </a:solidFill>
              </a:rPr>
              <a:t> vitae, justo. </a:t>
            </a:r>
            <a:r>
              <a:rPr lang="es-MX" sz="2000" dirty="0" err="1">
                <a:solidFill>
                  <a:schemeClr val="tx1"/>
                </a:solidFill>
              </a:rPr>
              <a:t>Nullam</a:t>
            </a:r>
            <a:r>
              <a:rPr lang="es-MX" sz="2000" dirty="0">
                <a:solidFill>
                  <a:schemeClr val="tx1"/>
                </a:solidFill>
              </a:rPr>
              <a:t> </a:t>
            </a:r>
            <a:r>
              <a:rPr lang="es-MX" sz="2000" dirty="0" err="1">
                <a:solidFill>
                  <a:schemeClr val="tx1"/>
                </a:solidFill>
              </a:rPr>
              <a:t>dictum</a:t>
            </a:r>
            <a:r>
              <a:rPr lang="es-MX" sz="2000" dirty="0">
                <a:solidFill>
                  <a:schemeClr val="tx1"/>
                </a:solidFill>
              </a:rPr>
              <a:t> </a:t>
            </a:r>
            <a:r>
              <a:rPr lang="es-MX" sz="2000" dirty="0" err="1">
                <a:solidFill>
                  <a:schemeClr val="tx1"/>
                </a:solidFill>
              </a:rPr>
              <a:t>felis</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pede</a:t>
            </a:r>
            <a:r>
              <a:rPr lang="es-MX" sz="2000" dirty="0">
                <a:solidFill>
                  <a:schemeClr val="tx1"/>
                </a:solidFill>
              </a:rPr>
              <a:t> </a:t>
            </a:r>
            <a:r>
              <a:rPr lang="es-MX" sz="2000" dirty="0" err="1">
                <a:solidFill>
                  <a:schemeClr val="tx1"/>
                </a:solidFill>
              </a:rPr>
              <a:t>mollis</a:t>
            </a:r>
            <a:r>
              <a:rPr lang="es-MX" sz="2000" dirty="0">
                <a:solidFill>
                  <a:schemeClr val="tx1"/>
                </a:solidFill>
              </a:rPr>
              <a:t> </a:t>
            </a:r>
            <a:r>
              <a:rPr lang="es-MX" sz="2000" dirty="0" err="1">
                <a:solidFill>
                  <a:schemeClr val="tx1"/>
                </a:solidFill>
              </a:rPr>
              <a:t>pretium</a:t>
            </a:r>
            <a:r>
              <a:rPr lang="es-MX" sz="2000" dirty="0">
                <a:solidFill>
                  <a:schemeClr val="tx1"/>
                </a:solidFill>
              </a:rPr>
              <a:t>. </a:t>
            </a:r>
            <a:r>
              <a:rPr lang="es-MX" sz="2000" dirty="0" err="1">
                <a:solidFill>
                  <a:schemeClr val="tx1"/>
                </a:solidFill>
              </a:rPr>
              <a:t>Integer</a:t>
            </a:r>
            <a:r>
              <a:rPr lang="es-MX" sz="2000" dirty="0">
                <a:solidFill>
                  <a:schemeClr val="tx1"/>
                </a:solidFill>
              </a:rPr>
              <a:t> </a:t>
            </a:r>
            <a:r>
              <a:rPr lang="es-MX" sz="2000" dirty="0" err="1">
                <a:solidFill>
                  <a:schemeClr val="tx1"/>
                </a:solidFill>
              </a:rPr>
              <a:t>tincidunt</a:t>
            </a:r>
            <a:r>
              <a:rPr lang="es-MX" sz="2000" dirty="0">
                <a:solidFill>
                  <a:schemeClr val="tx1"/>
                </a:solidFill>
              </a:rPr>
              <a:t>. </a:t>
            </a:r>
            <a:r>
              <a:rPr lang="es-MX" sz="2000" dirty="0" err="1">
                <a:solidFill>
                  <a:schemeClr val="tx1"/>
                </a:solidFill>
              </a:rPr>
              <a:t>Cras</a:t>
            </a:r>
            <a:r>
              <a:rPr lang="es-MX" sz="2000" dirty="0">
                <a:solidFill>
                  <a:schemeClr val="tx1"/>
                </a:solidFill>
              </a:rPr>
              <a:t> </a:t>
            </a:r>
            <a:r>
              <a:rPr lang="es-MX" sz="2000" dirty="0" err="1">
                <a:solidFill>
                  <a:schemeClr val="tx1"/>
                </a:solidFill>
              </a:rPr>
              <a:t>dapibus</a:t>
            </a:r>
            <a:r>
              <a:rPr lang="es-MX" sz="2000" dirty="0">
                <a:solidFill>
                  <a:schemeClr val="tx1"/>
                </a:solidFill>
              </a:rPr>
              <a:t>. </a:t>
            </a:r>
            <a:r>
              <a:rPr lang="es-MX" sz="2000" dirty="0" err="1">
                <a:solidFill>
                  <a:schemeClr val="tx1"/>
                </a:solidFill>
              </a:rPr>
              <a:t>Vivamus</a:t>
            </a:r>
            <a:r>
              <a:rPr lang="es-MX" sz="2000" dirty="0">
                <a:solidFill>
                  <a:schemeClr val="tx1"/>
                </a:solidFill>
              </a:rPr>
              <a:t> </a:t>
            </a:r>
            <a:r>
              <a:rPr lang="es-MX" sz="2000" dirty="0" err="1">
                <a:solidFill>
                  <a:schemeClr val="tx1"/>
                </a:solidFill>
              </a:rPr>
              <a:t>elementum</a:t>
            </a:r>
            <a:r>
              <a:rPr lang="es-MX" sz="2000" dirty="0">
                <a:solidFill>
                  <a:schemeClr val="tx1"/>
                </a:solidFill>
              </a:rPr>
              <a:t> </a:t>
            </a:r>
            <a:r>
              <a:rPr lang="es-MX" sz="2000" dirty="0" err="1">
                <a:solidFill>
                  <a:schemeClr val="tx1"/>
                </a:solidFill>
              </a:rPr>
              <a:t>semper</a:t>
            </a:r>
            <a:r>
              <a:rPr lang="es-MX" sz="2000" dirty="0">
                <a:solidFill>
                  <a:schemeClr val="tx1"/>
                </a:solidFill>
              </a:rPr>
              <a:t> </a:t>
            </a:r>
            <a:r>
              <a:rPr lang="es-MX" sz="2000" dirty="0" err="1">
                <a:solidFill>
                  <a:schemeClr val="tx1"/>
                </a:solidFill>
              </a:rPr>
              <a:t>nisi</a:t>
            </a:r>
            <a:r>
              <a:rPr lang="es-MX" sz="2000" dirty="0">
                <a:solidFill>
                  <a:schemeClr val="tx1"/>
                </a:solidFill>
              </a:rPr>
              <a:t>. </a:t>
            </a:r>
            <a:r>
              <a:rPr lang="es-MX" sz="2000" dirty="0" err="1">
                <a:solidFill>
                  <a:schemeClr val="tx1"/>
                </a:solidFill>
              </a:rPr>
              <a:t>Aenean</a:t>
            </a:r>
            <a:r>
              <a:rPr lang="es-MX" sz="2000" dirty="0">
                <a:solidFill>
                  <a:schemeClr val="tx1"/>
                </a:solidFill>
              </a:rPr>
              <a:t> </a:t>
            </a:r>
            <a:r>
              <a:rPr lang="es-MX" sz="2000" dirty="0" err="1">
                <a:solidFill>
                  <a:schemeClr val="tx1"/>
                </a:solidFill>
              </a:rPr>
              <a:t>vulputate</a:t>
            </a:r>
            <a:r>
              <a:rPr lang="es-MX" sz="2000" dirty="0">
                <a:solidFill>
                  <a:schemeClr val="tx1"/>
                </a:solidFill>
              </a:rPr>
              <a:t> </a:t>
            </a:r>
            <a:r>
              <a:rPr lang="es-MX" sz="2000" dirty="0" err="1">
                <a:solidFill>
                  <a:schemeClr val="tx1"/>
                </a:solidFill>
              </a:rPr>
              <a:t>eleifend</a:t>
            </a:r>
            <a:r>
              <a:rPr lang="es-MX" sz="2000" dirty="0">
                <a:solidFill>
                  <a:schemeClr val="tx1"/>
                </a:solidFill>
              </a:rPr>
              <a:t> </a:t>
            </a:r>
            <a:r>
              <a:rPr lang="es-MX" sz="2000" dirty="0" err="1">
                <a:solidFill>
                  <a:schemeClr val="tx1"/>
                </a:solidFill>
              </a:rPr>
              <a:t>tellus</a:t>
            </a:r>
            <a:r>
              <a:rPr lang="es-MX" sz="2000" dirty="0">
                <a:solidFill>
                  <a:schemeClr val="tx1"/>
                </a:solidFill>
              </a:rPr>
              <a:t>. </a:t>
            </a:r>
            <a:r>
              <a:rPr lang="es-MX" sz="2000" dirty="0" err="1">
                <a:solidFill>
                  <a:schemeClr val="tx1"/>
                </a:solidFill>
              </a:rPr>
              <a:t>Aenean</a:t>
            </a:r>
            <a:r>
              <a:rPr lang="es-MX" sz="2000" dirty="0">
                <a:solidFill>
                  <a:schemeClr val="tx1"/>
                </a:solidFill>
              </a:rPr>
              <a:t> leo </a:t>
            </a:r>
            <a:r>
              <a:rPr lang="es-MX" sz="2000" dirty="0" err="1">
                <a:solidFill>
                  <a:schemeClr val="tx1"/>
                </a:solidFill>
              </a:rPr>
              <a:t>ligula</a:t>
            </a:r>
            <a:r>
              <a:rPr lang="es-MX" sz="2000" dirty="0">
                <a:solidFill>
                  <a:schemeClr val="tx1"/>
                </a:solidFill>
              </a:rPr>
              <a:t>, </a:t>
            </a:r>
            <a:r>
              <a:rPr lang="es-MX" sz="2000" dirty="0" err="1">
                <a:solidFill>
                  <a:schemeClr val="tx1"/>
                </a:solidFill>
              </a:rPr>
              <a:t>porttitor</a:t>
            </a:r>
            <a:r>
              <a:rPr lang="es-MX" sz="2000" dirty="0">
                <a:solidFill>
                  <a:schemeClr val="tx1"/>
                </a:solidFill>
              </a:rPr>
              <a:t> </a:t>
            </a:r>
            <a:r>
              <a:rPr lang="es-MX" sz="2000" dirty="0" err="1">
                <a:solidFill>
                  <a:schemeClr val="tx1"/>
                </a:solidFill>
              </a:rPr>
              <a:t>eu</a:t>
            </a:r>
            <a:r>
              <a:rPr lang="es-MX" sz="2000" dirty="0">
                <a:solidFill>
                  <a:schemeClr val="tx1"/>
                </a:solidFill>
              </a:rPr>
              <a:t>, </a:t>
            </a:r>
            <a:r>
              <a:rPr lang="es-MX" sz="2000" dirty="0" err="1">
                <a:solidFill>
                  <a:schemeClr val="tx1"/>
                </a:solidFill>
              </a:rPr>
              <a:t>consequat</a:t>
            </a:r>
            <a:r>
              <a:rPr lang="es-MX" sz="2000" dirty="0">
                <a:solidFill>
                  <a:schemeClr val="tx1"/>
                </a:solidFill>
              </a:rPr>
              <a:t> vitae, </a:t>
            </a:r>
            <a:r>
              <a:rPr lang="es-MX" sz="2000" dirty="0" err="1">
                <a:solidFill>
                  <a:schemeClr val="tx1"/>
                </a:solidFill>
              </a:rPr>
              <a:t>eleifend</a:t>
            </a:r>
            <a:r>
              <a:rPr lang="es-MX" sz="2000" dirty="0">
                <a:solidFill>
                  <a:schemeClr val="tx1"/>
                </a:solidFill>
              </a:rPr>
              <a:t> ac, </a:t>
            </a:r>
            <a:r>
              <a:rPr lang="es-MX" sz="2000" dirty="0" err="1">
                <a:solidFill>
                  <a:schemeClr val="tx1"/>
                </a:solidFill>
              </a:rPr>
              <a:t>enim</a:t>
            </a:r>
            <a:r>
              <a:rPr lang="es-MX" sz="2000" dirty="0">
                <a:solidFill>
                  <a:schemeClr val="tx1"/>
                </a:solidFill>
              </a:rPr>
              <a:t>. </a:t>
            </a:r>
            <a:r>
              <a:rPr lang="es-MX" sz="2000" dirty="0" err="1">
                <a:solidFill>
                  <a:schemeClr val="tx1"/>
                </a:solidFill>
              </a:rPr>
              <a:t>Aliquam</a:t>
            </a:r>
            <a:r>
              <a:rPr lang="es-MX" sz="2000" dirty="0">
                <a:solidFill>
                  <a:schemeClr val="tx1"/>
                </a:solidFill>
              </a:rPr>
              <a:t> </a:t>
            </a:r>
            <a:r>
              <a:rPr lang="es-MX" sz="2000" dirty="0" err="1">
                <a:solidFill>
                  <a:schemeClr val="tx1"/>
                </a:solidFill>
              </a:rPr>
              <a:t>lorem</a:t>
            </a:r>
            <a:r>
              <a:rPr lang="es-MX" sz="2000" dirty="0">
                <a:solidFill>
                  <a:schemeClr val="tx1"/>
                </a:solidFill>
              </a:rPr>
              <a:t> ante, </a:t>
            </a:r>
            <a:r>
              <a:rPr lang="es-MX" sz="2000" dirty="0" err="1">
                <a:solidFill>
                  <a:schemeClr val="tx1"/>
                </a:solidFill>
              </a:rPr>
              <a:t>dapibus</a:t>
            </a:r>
            <a:r>
              <a:rPr lang="es-MX" sz="2000" dirty="0">
                <a:solidFill>
                  <a:schemeClr val="tx1"/>
                </a:solidFill>
              </a:rPr>
              <a:t> in, </a:t>
            </a:r>
            <a:r>
              <a:rPr lang="es-MX" sz="2000" dirty="0" err="1">
                <a:solidFill>
                  <a:schemeClr val="tx1"/>
                </a:solidFill>
              </a:rPr>
              <a:t>viverra</a:t>
            </a:r>
            <a:r>
              <a:rPr lang="es-MX" sz="2000" dirty="0">
                <a:solidFill>
                  <a:schemeClr val="tx1"/>
                </a:solidFill>
              </a:rPr>
              <a:t> </a:t>
            </a:r>
            <a:r>
              <a:rPr lang="es-MX" sz="2000" dirty="0" err="1">
                <a:solidFill>
                  <a:schemeClr val="tx1"/>
                </a:solidFill>
              </a:rPr>
              <a:t>quis</a:t>
            </a:r>
            <a:r>
              <a:rPr lang="es-MX" sz="2000" dirty="0">
                <a:solidFill>
                  <a:schemeClr val="tx1"/>
                </a:solidFill>
              </a:rPr>
              <a:t>, </a:t>
            </a:r>
            <a:r>
              <a:rPr lang="es-MX" sz="2000" dirty="0" err="1">
                <a:solidFill>
                  <a:schemeClr val="tx1"/>
                </a:solidFill>
              </a:rPr>
              <a:t>feugiat</a:t>
            </a:r>
            <a:r>
              <a:rPr lang="es-MX" sz="2000" dirty="0">
                <a:solidFill>
                  <a:schemeClr val="tx1"/>
                </a:solidFill>
              </a:rPr>
              <a:t> a, </a:t>
            </a:r>
            <a:r>
              <a:rPr lang="es-MX" sz="2000" dirty="0" err="1">
                <a:solidFill>
                  <a:schemeClr val="tx1"/>
                </a:solidFill>
              </a:rPr>
              <a:t>tellus</a:t>
            </a:r>
            <a:r>
              <a:rPr lang="es-MX" sz="2000" dirty="0">
                <a:solidFill>
                  <a:schemeClr val="tx1"/>
                </a:solidFill>
              </a:rPr>
              <a:t>. </a:t>
            </a:r>
            <a:r>
              <a:rPr lang="es-MX" sz="2000" dirty="0" err="1">
                <a:solidFill>
                  <a:schemeClr val="tx1"/>
                </a:solidFill>
              </a:rPr>
              <a:t>Phasellus</a:t>
            </a:r>
            <a:r>
              <a:rPr lang="es-MX" sz="2000" dirty="0">
                <a:solidFill>
                  <a:schemeClr val="tx1"/>
                </a:solidFill>
              </a:rPr>
              <a:t> </a:t>
            </a:r>
            <a:r>
              <a:rPr lang="es-MX" sz="2000" dirty="0" err="1">
                <a:solidFill>
                  <a:schemeClr val="tx1"/>
                </a:solidFill>
              </a:rPr>
              <a:t>viverra</a:t>
            </a:r>
            <a:r>
              <a:rPr lang="es-MX" sz="2000" dirty="0">
                <a:solidFill>
                  <a:schemeClr val="tx1"/>
                </a:solidFill>
              </a:rPr>
              <a:t> </a:t>
            </a:r>
            <a:r>
              <a:rPr lang="es-MX" sz="2000" dirty="0" err="1">
                <a:solidFill>
                  <a:schemeClr val="tx1"/>
                </a:solidFill>
              </a:rPr>
              <a:t>nulla</a:t>
            </a:r>
            <a:r>
              <a:rPr lang="es-MX" sz="2000" dirty="0">
                <a:solidFill>
                  <a:schemeClr val="tx1"/>
                </a:solidFill>
              </a:rPr>
              <a:t> ut </a:t>
            </a:r>
            <a:r>
              <a:rPr lang="es-MX" sz="2000" dirty="0" err="1">
                <a:solidFill>
                  <a:schemeClr val="tx1"/>
                </a:solidFill>
              </a:rPr>
              <a:t>metus</a:t>
            </a:r>
            <a:r>
              <a:rPr lang="es-MX" sz="2000" dirty="0">
                <a:solidFill>
                  <a:schemeClr val="tx1"/>
                </a:solidFill>
              </a:rPr>
              <a:t> </a:t>
            </a:r>
            <a:r>
              <a:rPr lang="es-MX" sz="2000" dirty="0" err="1">
                <a:solidFill>
                  <a:schemeClr val="tx1"/>
                </a:solidFill>
              </a:rPr>
              <a:t>varius</a:t>
            </a:r>
            <a:r>
              <a:rPr lang="es-MX" sz="2000" dirty="0">
                <a:solidFill>
                  <a:schemeClr val="tx1"/>
                </a:solidFill>
              </a:rPr>
              <a:t> </a:t>
            </a:r>
            <a:r>
              <a:rPr lang="es-MX" sz="2000" dirty="0" err="1">
                <a:solidFill>
                  <a:schemeClr val="tx1"/>
                </a:solidFill>
              </a:rPr>
              <a:t>laoreet</a:t>
            </a:r>
            <a:r>
              <a:rPr lang="es-MX" sz="2000" dirty="0">
                <a:solidFill>
                  <a:schemeClr val="tx1"/>
                </a:solidFill>
              </a:rPr>
              <a:t>. </a:t>
            </a:r>
            <a:r>
              <a:rPr lang="es-MX" sz="2000" dirty="0" err="1">
                <a:solidFill>
                  <a:schemeClr val="tx1"/>
                </a:solidFill>
              </a:rPr>
              <a:t>Quisque</a:t>
            </a:r>
            <a:r>
              <a:rPr lang="es-MX" sz="2000" dirty="0">
                <a:solidFill>
                  <a:schemeClr val="tx1"/>
                </a:solidFill>
              </a:rPr>
              <a:t> </a:t>
            </a:r>
            <a:r>
              <a:rPr lang="es-MX" sz="2000" dirty="0" err="1">
                <a:solidFill>
                  <a:schemeClr val="tx1"/>
                </a:solidFill>
              </a:rPr>
              <a:t>rutrum</a:t>
            </a:r>
            <a:r>
              <a:rPr lang="es-MX" sz="2000" dirty="0">
                <a:solidFill>
                  <a:schemeClr val="tx1"/>
                </a:solidFill>
              </a:rPr>
              <a:t>. </a:t>
            </a:r>
            <a:r>
              <a:rPr lang="es-MX" sz="2000" dirty="0" err="1">
                <a:solidFill>
                  <a:schemeClr val="tx1"/>
                </a:solidFill>
              </a:rPr>
              <a:t>Aenean</a:t>
            </a:r>
            <a:r>
              <a:rPr lang="es-MX" sz="2000" dirty="0">
                <a:solidFill>
                  <a:schemeClr val="tx1"/>
                </a:solidFill>
              </a:rPr>
              <a:t> </a:t>
            </a:r>
            <a:r>
              <a:rPr lang="es-MX" sz="2000" dirty="0" err="1">
                <a:solidFill>
                  <a:schemeClr val="tx1"/>
                </a:solidFill>
              </a:rPr>
              <a:t>imperdiet</a:t>
            </a:r>
            <a:r>
              <a:rPr lang="es-MX" sz="2000" dirty="0">
                <a:solidFill>
                  <a:schemeClr val="tx1"/>
                </a:solidFill>
              </a:rPr>
              <a:t>. </a:t>
            </a:r>
            <a:r>
              <a:rPr lang="es-MX" sz="2000" dirty="0" err="1">
                <a:solidFill>
                  <a:schemeClr val="tx1"/>
                </a:solidFill>
              </a:rPr>
              <a:t>Etiam</a:t>
            </a:r>
            <a:r>
              <a:rPr lang="es-MX" sz="2000" dirty="0">
                <a:solidFill>
                  <a:schemeClr val="tx1"/>
                </a:solidFill>
              </a:rPr>
              <a:t> </a:t>
            </a:r>
            <a:r>
              <a:rPr lang="es-MX" sz="2000" dirty="0" err="1">
                <a:solidFill>
                  <a:schemeClr val="tx1"/>
                </a:solidFill>
              </a:rPr>
              <a:t>ultricies</a:t>
            </a:r>
            <a:r>
              <a:rPr lang="es-MX" sz="2000" dirty="0">
                <a:solidFill>
                  <a:schemeClr val="tx1"/>
                </a:solidFill>
              </a:rPr>
              <a:t> </a:t>
            </a:r>
            <a:r>
              <a:rPr lang="es-MX" sz="2000" dirty="0" err="1">
                <a:solidFill>
                  <a:schemeClr val="tx1"/>
                </a:solidFill>
              </a:rPr>
              <a:t>nisi</a:t>
            </a:r>
            <a:r>
              <a:rPr lang="es-MX" sz="2000" dirty="0">
                <a:solidFill>
                  <a:schemeClr val="tx1"/>
                </a:solidFill>
              </a:rPr>
              <a:t> </a:t>
            </a:r>
            <a:r>
              <a:rPr lang="es-MX" sz="2000" dirty="0" err="1">
                <a:solidFill>
                  <a:schemeClr val="tx1"/>
                </a:solidFill>
              </a:rPr>
              <a:t>vel</a:t>
            </a:r>
            <a:r>
              <a:rPr lang="es-MX" sz="2000" dirty="0">
                <a:solidFill>
                  <a:schemeClr val="tx1"/>
                </a:solidFill>
              </a:rPr>
              <a:t> </a:t>
            </a:r>
            <a:r>
              <a:rPr lang="es-MX" sz="2000" dirty="0" err="1">
                <a:solidFill>
                  <a:schemeClr val="tx1"/>
                </a:solidFill>
              </a:rPr>
              <a:t>augue</a:t>
            </a:r>
            <a:r>
              <a:rPr lang="es-MX" sz="2000" dirty="0">
                <a:solidFill>
                  <a:schemeClr val="tx1"/>
                </a:solidFill>
              </a:rPr>
              <a:t>. </a:t>
            </a:r>
            <a:r>
              <a:rPr lang="es-MX" sz="2000" dirty="0" err="1">
                <a:solidFill>
                  <a:schemeClr val="tx1"/>
                </a:solidFill>
              </a:rPr>
              <a:t>Curabitur</a:t>
            </a:r>
            <a:r>
              <a:rPr lang="es-MX" sz="2000" dirty="0">
                <a:solidFill>
                  <a:schemeClr val="tx1"/>
                </a:solidFill>
              </a:rPr>
              <a:t> </a:t>
            </a:r>
            <a:r>
              <a:rPr lang="es-MX" sz="2000" dirty="0" err="1">
                <a:solidFill>
                  <a:schemeClr val="tx1"/>
                </a:solidFill>
              </a:rPr>
              <a:t>ullamcorper</a:t>
            </a:r>
            <a:r>
              <a:rPr lang="es-MX" sz="2000" dirty="0">
                <a:solidFill>
                  <a:schemeClr val="tx1"/>
                </a:solidFill>
              </a:rPr>
              <a:t> </a:t>
            </a:r>
            <a:r>
              <a:rPr lang="es-MX" sz="2000" dirty="0" err="1">
                <a:solidFill>
                  <a:schemeClr val="tx1"/>
                </a:solidFill>
              </a:rPr>
              <a:t>ultricies</a:t>
            </a:r>
            <a:r>
              <a:rPr lang="es-MX" sz="2000" dirty="0">
                <a:solidFill>
                  <a:schemeClr val="tx1"/>
                </a:solidFill>
              </a:rPr>
              <a:t> </a:t>
            </a:r>
            <a:r>
              <a:rPr lang="es-MX" sz="2000" dirty="0" err="1">
                <a:solidFill>
                  <a:schemeClr val="tx1"/>
                </a:solidFill>
              </a:rPr>
              <a:t>nisi</a:t>
            </a:r>
            <a:r>
              <a:rPr lang="es-MX" sz="2000" dirty="0">
                <a:solidFill>
                  <a:schemeClr val="tx1"/>
                </a:solidFill>
              </a:rPr>
              <a:t>. </a:t>
            </a:r>
            <a:r>
              <a:rPr lang="es-MX" sz="2000" dirty="0" err="1">
                <a:solidFill>
                  <a:schemeClr val="tx1"/>
                </a:solidFill>
              </a:rPr>
              <a:t>Nam</a:t>
            </a:r>
            <a:r>
              <a:rPr lang="es-MX" sz="2000" dirty="0">
                <a:solidFill>
                  <a:schemeClr val="tx1"/>
                </a:solidFill>
              </a:rPr>
              <a:t> </a:t>
            </a:r>
            <a:r>
              <a:rPr lang="es-MX" sz="2000" dirty="0" err="1">
                <a:solidFill>
                  <a:schemeClr val="tx1"/>
                </a:solidFill>
              </a:rPr>
              <a:t>eget</a:t>
            </a:r>
            <a:r>
              <a:rPr lang="es-MX" sz="2000" dirty="0">
                <a:solidFill>
                  <a:schemeClr val="tx1"/>
                </a:solidFill>
              </a:rPr>
              <a:t> </a:t>
            </a:r>
            <a:r>
              <a:rPr lang="es-MX" sz="2000" dirty="0" err="1">
                <a:solidFill>
                  <a:schemeClr val="tx1"/>
                </a:solidFill>
              </a:rPr>
              <a:t>dui</a:t>
            </a:r>
            <a:r>
              <a:rPr lang="es-MX" sz="2000" dirty="0">
                <a:solidFill>
                  <a:schemeClr val="tx1"/>
                </a:solidFill>
              </a:rPr>
              <a:t>. </a:t>
            </a:r>
            <a:r>
              <a:rPr lang="es-MX" sz="2000" dirty="0" err="1">
                <a:solidFill>
                  <a:schemeClr val="tx1"/>
                </a:solidFill>
              </a:rPr>
              <a:t>Etiam</a:t>
            </a:r>
            <a:r>
              <a:rPr lang="es-MX" sz="2000" dirty="0">
                <a:solidFill>
                  <a:schemeClr val="tx1"/>
                </a:solidFill>
              </a:rPr>
              <a:t> </a:t>
            </a:r>
            <a:r>
              <a:rPr lang="es-MX" sz="2000" dirty="0" err="1">
                <a:solidFill>
                  <a:schemeClr val="tx1"/>
                </a:solidFill>
              </a:rPr>
              <a:t>rhoncus</a:t>
            </a:r>
            <a:r>
              <a:rPr lang="es-MX" sz="2000" dirty="0">
                <a:solidFill>
                  <a:schemeClr val="tx1"/>
                </a:solidFill>
              </a:rPr>
              <a:t>. </a:t>
            </a:r>
            <a:r>
              <a:rPr lang="es-MX" sz="2000" dirty="0" err="1">
                <a:solidFill>
                  <a:schemeClr val="tx1"/>
                </a:solidFill>
              </a:rPr>
              <a:t>Maecenas</a:t>
            </a:r>
            <a:r>
              <a:rPr lang="es-MX" sz="2000" dirty="0">
                <a:solidFill>
                  <a:schemeClr val="tx1"/>
                </a:solidFill>
              </a:rPr>
              <a:t> </a:t>
            </a:r>
            <a:r>
              <a:rPr lang="es-MX" sz="2000" dirty="0" err="1">
                <a:solidFill>
                  <a:schemeClr val="tx1"/>
                </a:solidFill>
              </a:rPr>
              <a:t>tempus</a:t>
            </a:r>
            <a:r>
              <a:rPr lang="es-MX" sz="2000" dirty="0">
                <a:solidFill>
                  <a:schemeClr val="tx1"/>
                </a:solidFill>
              </a:rPr>
              <a:t>, </a:t>
            </a:r>
            <a:r>
              <a:rPr lang="es-MX" sz="2000" dirty="0" err="1">
                <a:solidFill>
                  <a:schemeClr val="tx1"/>
                </a:solidFill>
              </a:rPr>
              <a:t>tellus</a:t>
            </a:r>
            <a:r>
              <a:rPr lang="es-MX" sz="2000" dirty="0">
                <a:solidFill>
                  <a:schemeClr val="tx1"/>
                </a:solidFill>
              </a:rPr>
              <a:t> </a:t>
            </a:r>
            <a:r>
              <a:rPr lang="es-MX" sz="2000" dirty="0" err="1">
                <a:solidFill>
                  <a:schemeClr val="tx1"/>
                </a:solidFill>
              </a:rPr>
              <a:t>eget</a:t>
            </a:r>
            <a:r>
              <a:rPr lang="es-MX" sz="2000" dirty="0">
                <a:solidFill>
                  <a:schemeClr val="tx1"/>
                </a:solidFill>
              </a:rPr>
              <a:t> </a:t>
            </a:r>
            <a:r>
              <a:rPr lang="es-MX" sz="2000" dirty="0" err="1">
                <a:solidFill>
                  <a:schemeClr val="tx1"/>
                </a:solidFill>
              </a:rPr>
              <a:t>condimentum</a:t>
            </a:r>
            <a:r>
              <a:rPr lang="es-MX" sz="2000" dirty="0">
                <a:solidFill>
                  <a:schemeClr val="tx1"/>
                </a:solidFill>
              </a:rPr>
              <a:t> </a:t>
            </a:r>
            <a:r>
              <a:rPr lang="es-MX" sz="2000" dirty="0" err="1">
                <a:solidFill>
                  <a:schemeClr val="tx1"/>
                </a:solidFill>
              </a:rPr>
              <a:t>rhoncus</a:t>
            </a:r>
            <a:r>
              <a:rPr lang="es-MX" sz="2000" dirty="0">
                <a:solidFill>
                  <a:schemeClr val="tx1"/>
                </a:solidFill>
              </a:rPr>
              <a:t>, </a:t>
            </a:r>
            <a:r>
              <a:rPr lang="es-MX" sz="2000" dirty="0" err="1">
                <a:solidFill>
                  <a:schemeClr val="tx1"/>
                </a:solidFill>
              </a:rPr>
              <a:t>sem</a:t>
            </a:r>
            <a:r>
              <a:rPr lang="es-MX" sz="2000" dirty="0">
                <a:solidFill>
                  <a:schemeClr val="tx1"/>
                </a:solidFill>
              </a:rPr>
              <a:t> </a:t>
            </a:r>
            <a:r>
              <a:rPr lang="es-MX" sz="2000" dirty="0" err="1">
                <a:solidFill>
                  <a:schemeClr val="tx1"/>
                </a:solidFill>
              </a:rPr>
              <a:t>quam</a:t>
            </a:r>
            <a:r>
              <a:rPr lang="es-MX" sz="2000" dirty="0">
                <a:solidFill>
                  <a:schemeClr val="tx1"/>
                </a:solidFill>
              </a:rPr>
              <a:t> </a:t>
            </a:r>
            <a:r>
              <a:rPr lang="es-MX" sz="2000" dirty="0" err="1">
                <a:solidFill>
                  <a:schemeClr val="tx1"/>
                </a:solidFill>
              </a:rPr>
              <a:t>semper</a:t>
            </a:r>
            <a:r>
              <a:rPr lang="es-MX" sz="2000" dirty="0">
                <a:solidFill>
                  <a:schemeClr val="tx1"/>
                </a:solidFill>
              </a:rPr>
              <a:t> libero, </a:t>
            </a:r>
            <a:r>
              <a:rPr lang="es-MX" sz="2000" dirty="0" err="1">
                <a:solidFill>
                  <a:schemeClr val="tx1"/>
                </a:solidFill>
              </a:rPr>
              <a:t>sit</a:t>
            </a:r>
            <a:r>
              <a:rPr lang="es-MX" sz="2000" dirty="0">
                <a:solidFill>
                  <a:schemeClr val="tx1"/>
                </a:solidFill>
              </a:rPr>
              <a:t> </a:t>
            </a:r>
            <a:r>
              <a:rPr lang="es-MX" sz="2000" dirty="0" err="1">
                <a:solidFill>
                  <a:schemeClr val="tx1"/>
                </a:solidFill>
              </a:rPr>
              <a:t>amet</a:t>
            </a:r>
            <a:r>
              <a:rPr lang="es-MX" sz="2000" dirty="0">
                <a:solidFill>
                  <a:schemeClr val="tx1"/>
                </a:solidFill>
              </a:rPr>
              <a:t> </a:t>
            </a:r>
            <a:r>
              <a:rPr lang="es-MX" sz="2000" dirty="0" err="1">
                <a:solidFill>
                  <a:schemeClr val="tx1"/>
                </a:solidFill>
              </a:rPr>
              <a:t>adipiscing</a:t>
            </a:r>
            <a:r>
              <a:rPr lang="es-MX" sz="2000" dirty="0">
                <a:solidFill>
                  <a:schemeClr val="tx1"/>
                </a:solidFill>
              </a:rPr>
              <a:t> </a:t>
            </a:r>
            <a:r>
              <a:rPr lang="es-MX" sz="2000" dirty="0" err="1">
                <a:solidFill>
                  <a:schemeClr val="tx1"/>
                </a:solidFill>
              </a:rPr>
              <a:t>sem</a:t>
            </a:r>
            <a:r>
              <a:rPr lang="es-MX" sz="2000" dirty="0">
                <a:solidFill>
                  <a:schemeClr val="tx1"/>
                </a:solidFill>
              </a:rPr>
              <a:t> </a:t>
            </a:r>
            <a:r>
              <a:rPr lang="es-MX" sz="2000" dirty="0" err="1">
                <a:solidFill>
                  <a:schemeClr val="tx1"/>
                </a:solidFill>
              </a:rPr>
              <a:t>neque</a:t>
            </a:r>
            <a:r>
              <a:rPr lang="es-MX" sz="2000" dirty="0">
                <a:solidFill>
                  <a:schemeClr val="tx1"/>
                </a:solidFill>
              </a:rPr>
              <a:t> sed </a:t>
            </a:r>
            <a:r>
              <a:rPr lang="es-MX" sz="2000" dirty="0" err="1">
                <a:solidFill>
                  <a:schemeClr val="tx1"/>
                </a:solidFill>
              </a:rPr>
              <a:t>ipsum</a:t>
            </a:r>
            <a:r>
              <a:rPr lang="es-MX" sz="2000" dirty="0">
                <a:solidFill>
                  <a:schemeClr val="tx1"/>
                </a:solidFill>
              </a:rPr>
              <a:t>. </a:t>
            </a:r>
            <a:r>
              <a:rPr lang="es-MX" sz="2000" dirty="0" err="1">
                <a:solidFill>
                  <a:schemeClr val="tx1"/>
                </a:solidFill>
              </a:rPr>
              <a:t>Nam</a:t>
            </a:r>
            <a:r>
              <a:rPr lang="es-MX" sz="2000" dirty="0">
                <a:solidFill>
                  <a:schemeClr val="tx1"/>
                </a:solidFill>
              </a:rPr>
              <a:t> </a:t>
            </a:r>
            <a:r>
              <a:rPr lang="es-MX" sz="2000" dirty="0" err="1">
                <a:solidFill>
                  <a:schemeClr val="tx1"/>
                </a:solidFill>
              </a:rPr>
              <a:t>quam</a:t>
            </a:r>
            <a:r>
              <a:rPr lang="es-MX" sz="2000" dirty="0">
                <a:solidFill>
                  <a:schemeClr val="tx1"/>
                </a:solidFill>
              </a:rPr>
              <a:t> nunc, </a:t>
            </a:r>
            <a:r>
              <a:rPr lang="es-MX" sz="2000" dirty="0" err="1">
                <a:solidFill>
                  <a:schemeClr val="tx1"/>
                </a:solidFill>
              </a:rPr>
              <a:t>blandit</a:t>
            </a:r>
            <a:r>
              <a:rPr lang="es-MX" sz="2000" dirty="0">
                <a:solidFill>
                  <a:schemeClr val="tx1"/>
                </a:solidFill>
              </a:rPr>
              <a:t> </a:t>
            </a:r>
            <a:r>
              <a:rPr lang="es-MX" sz="2000" dirty="0" err="1">
                <a:solidFill>
                  <a:schemeClr val="tx1"/>
                </a:solidFill>
              </a:rPr>
              <a:t>vel</a:t>
            </a:r>
            <a:r>
              <a:rPr lang="es-MX" sz="2000" dirty="0">
                <a:solidFill>
                  <a:schemeClr val="tx1"/>
                </a:solidFill>
              </a:rPr>
              <a:t>, </a:t>
            </a:r>
            <a:r>
              <a:rPr lang="es-MX" sz="2000" dirty="0" err="1">
                <a:solidFill>
                  <a:schemeClr val="tx1"/>
                </a:solidFill>
              </a:rPr>
              <a:t>luctus</a:t>
            </a:r>
            <a:r>
              <a:rPr lang="es-MX" sz="2000" dirty="0">
                <a:solidFill>
                  <a:schemeClr val="tx1"/>
                </a:solidFill>
              </a:rPr>
              <a:t> </a:t>
            </a:r>
            <a:r>
              <a:rPr lang="es-MX" sz="2000" dirty="0" err="1">
                <a:solidFill>
                  <a:schemeClr val="tx1"/>
                </a:solidFill>
              </a:rPr>
              <a:t>pulvinar</a:t>
            </a:r>
            <a:r>
              <a:rPr lang="es-MX" sz="2000" dirty="0">
                <a:solidFill>
                  <a:schemeClr val="tx1"/>
                </a:solidFill>
              </a:rPr>
              <a:t>, </a:t>
            </a:r>
            <a:r>
              <a:rPr lang="es-MX" sz="2000" dirty="0" err="1">
                <a:solidFill>
                  <a:schemeClr val="tx1"/>
                </a:solidFill>
              </a:rPr>
              <a:t>hendrerit</a:t>
            </a:r>
            <a:r>
              <a:rPr lang="es-MX" sz="2000" dirty="0">
                <a:solidFill>
                  <a:schemeClr val="tx1"/>
                </a:solidFill>
              </a:rPr>
              <a:t> id, </a:t>
            </a:r>
            <a:r>
              <a:rPr lang="es-MX" sz="2000" dirty="0" err="1">
                <a:solidFill>
                  <a:schemeClr val="tx1"/>
                </a:solidFill>
              </a:rPr>
              <a:t>lorem</a:t>
            </a:r>
            <a:r>
              <a:rPr lang="es-MX" sz="2000" dirty="0">
                <a:solidFill>
                  <a:schemeClr val="tx1"/>
                </a:solidFill>
              </a:rPr>
              <a:t>. </a:t>
            </a:r>
            <a:r>
              <a:rPr lang="es-MX" sz="2000" dirty="0" err="1">
                <a:solidFill>
                  <a:schemeClr val="tx1"/>
                </a:solidFill>
              </a:rPr>
              <a:t>Maecenas</a:t>
            </a:r>
            <a:r>
              <a:rPr lang="es-MX" sz="2000" dirty="0">
                <a:solidFill>
                  <a:schemeClr val="tx1"/>
                </a:solidFill>
              </a:rPr>
              <a:t> </a:t>
            </a:r>
            <a:r>
              <a:rPr lang="es-MX" sz="2000" dirty="0" err="1">
                <a:solidFill>
                  <a:schemeClr val="tx1"/>
                </a:solidFill>
              </a:rPr>
              <a:t>nec</a:t>
            </a:r>
            <a:r>
              <a:rPr lang="es-MX" sz="2000" dirty="0">
                <a:solidFill>
                  <a:schemeClr val="tx1"/>
                </a:solidFill>
              </a:rPr>
              <a:t> odio et ante </a:t>
            </a:r>
            <a:r>
              <a:rPr lang="es-MX" sz="2000" dirty="0" err="1">
                <a:solidFill>
                  <a:schemeClr val="tx1"/>
                </a:solidFill>
              </a:rPr>
              <a:t>tincidunt</a:t>
            </a:r>
            <a:r>
              <a:rPr lang="es-MX" sz="2000" dirty="0">
                <a:solidFill>
                  <a:schemeClr val="tx1"/>
                </a:solidFill>
              </a:rPr>
              <a:t> </a:t>
            </a:r>
            <a:r>
              <a:rPr lang="es-MX" sz="2000" dirty="0" err="1">
                <a:solidFill>
                  <a:schemeClr val="tx1"/>
                </a:solidFill>
              </a:rPr>
              <a:t>tempus</a:t>
            </a:r>
            <a:r>
              <a:rPr lang="es-MX" sz="2000" dirty="0">
                <a:solidFill>
                  <a:schemeClr val="tx1"/>
                </a:solidFill>
              </a:rPr>
              <a:t>. </a:t>
            </a:r>
            <a:r>
              <a:rPr lang="es-MX" sz="2000" dirty="0" err="1">
                <a:solidFill>
                  <a:schemeClr val="tx1"/>
                </a:solidFill>
              </a:rPr>
              <a:t>Donec</a:t>
            </a:r>
            <a:r>
              <a:rPr lang="es-MX" sz="2000" dirty="0">
                <a:solidFill>
                  <a:schemeClr val="tx1"/>
                </a:solidFill>
              </a:rPr>
              <a:t> vitae </a:t>
            </a:r>
            <a:r>
              <a:rPr lang="es-MX" sz="2000" dirty="0" err="1">
                <a:solidFill>
                  <a:schemeClr val="tx1"/>
                </a:solidFill>
              </a:rPr>
              <a:t>sapien</a:t>
            </a:r>
            <a:r>
              <a:rPr lang="es-MX" sz="2000" dirty="0">
                <a:solidFill>
                  <a:schemeClr val="tx1"/>
                </a:solidFill>
              </a:rPr>
              <a:t> ut libero </a:t>
            </a:r>
            <a:r>
              <a:rPr lang="es-MX" sz="2000" dirty="0" err="1">
                <a:solidFill>
                  <a:schemeClr val="tx1"/>
                </a:solidFill>
              </a:rPr>
              <a:t>venenatis</a:t>
            </a:r>
            <a:r>
              <a:rPr lang="es-MX" sz="2000" dirty="0">
                <a:solidFill>
                  <a:schemeClr val="tx1"/>
                </a:solidFill>
              </a:rPr>
              <a:t> </a:t>
            </a:r>
            <a:r>
              <a:rPr lang="es-MX" sz="2000" dirty="0" err="1">
                <a:solidFill>
                  <a:schemeClr val="tx1"/>
                </a:solidFill>
              </a:rPr>
              <a:t>faucibus</a:t>
            </a:r>
            <a:r>
              <a:rPr lang="es-MX" sz="2000" dirty="0">
                <a:solidFill>
                  <a:schemeClr val="tx1"/>
                </a:solidFill>
              </a:rPr>
              <a:t>. </a:t>
            </a:r>
            <a:r>
              <a:rPr lang="es-MX" sz="2000" dirty="0" err="1">
                <a:solidFill>
                  <a:schemeClr val="tx1"/>
                </a:solidFill>
              </a:rPr>
              <a:t>Nullam</a:t>
            </a:r>
            <a:r>
              <a:rPr lang="es-MX" sz="2000" dirty="0">
                <a:solidFill>
                  <a:schemeClr val="tx1"/>
                </a:solidFill>
              </a:rPr>
              <a:t> </a:t>
            </a:r>
            <a:r>
              <a:rPr lang="es-MX" sz="2000" dirty="0" err="1">
                <a:solidFill>
                  <a:schemeClr val="tx1"/>
                </a:solidFill>
              </a:rPr>
              <a:t>quis</a:t>
            </a:r>
            <a:r>
              <a:rPr lang="es-MX" sz="2000" dirty="0">
                <a:solidFill>
                  <a:schemeClr val="tx1"/>
                </a:solidFill>
              </a:rPr>
              <a:t> ante. </a:t>
            </a:r>
            <a:r>
              <a:rPr lang="es-MX" sz="2000" dirty="0" err="1">
                <a:solidFill>
                  <a:schemeClr val="tx1"/>
                </a:solidFill>
              </a:rPr>
              <a:t>Etiam</a:t>
            </a:r>
            <a:r>
              <a:rPr lang="es-MX" sz="2000" dirty="0">
                <a:solidFill>
                  <a:schemeClr val="tx1"/>
                </a:solidFill>
              </a:rPr>
              <a:t> </a:t>
            </a:r>
            <a:r>
              <a:rPr lang="es-MX" sz="2000" dirty="0" err="1">
                <a:solidFill>
                  <a:schemeClr val="tx1"/>
                </a:solidFill>
              </a:rPr>
              <a:t>sit</a:t>
            </a:r>
            <a:r>
              <a:rPr lang="es-MX" sz="2000" dirty="0">
                <a:solidFill>
                  <a:schemeClr val="tx1"/>
                </a:solidFill>
              </a:rPr>
              <a:t> </a:t>
            </a:r>
            <a:r>
              <a:rPr lang="es-MX" sz="2000" dirty="0" err="1">
                <a:solidFill>
                  <a:schemeClr val="tx1"/>
                </a:solidFill>
              </a:rPr>
              <a:t>amet</a:t>
            </a:r>
            <a:r>
              <a:rPr lang="es-MX" sz="2000" dirty="0">
                <a:solidFill>
                  <a:schemeClr val="tx1"/>
                </a:solidFill>
              </a:rPr>
              <a:t> </a:t>
            </a:r>
            <a:r>
              <a:rPr lang="es-MX" sz="2000" dirty="0" err="1">
                <a:solidFill>
                  <a:schemeClr val="tx1"/>
                </a:solidFill>
              </a:rPr>
              <a:t>orci</a:t>
            </a:r>
            <a:r>
              <a:rPr lang="es-MX" sz="2000" dirty="0">
                <a:solidFill>
                  <a:schemeClr val="tx1"/>
                </a:solidFill>
              </a:rPr>
              <a:t> </a:t>
            </a:r>
            <a:r>
              <a:rPr lang="es-MX" sz="2000" dirty="0" err="1">
                <a:solidFill>
                  <a:schemeClr val="tx1"/>
                </a:solidFill>
              </a:rPr>
              <a:t>eget</a:t>
            </a:r>
            <a:r>
              <a:rPr lang="es-MX" sz="2000" dirty="0">
                <a:solidFill>
                  <a:schemeClr val="tx1"/>
                </a:solidFill>
              </a:rPr>
              <a:t> eros </a:t>
            </a:r>
            <a:r>
              <a:rPr lang="es-MX" sz="2000" dirty="0" err="1">
                <a:solidFill>
                  <a:schemeClr val="tx1"/>
                </a:solidFill>
              </a:rPr>
              <a:t>faucibus</a:t>
            </a:r>
            <a:r>
              <a:rPr lang="es-MX" sz="2000" dirty="0">
                <a:solidFill>
                  <a:schemeClr val="tx1"/>
                </a:solidFill>
              </a:rPr>
              <a:t> </a:t>
            </a:r>
            <a:r>
              <a:rPr lang="es-MX" sz="2000" dirty="0" err="1">
                <a:solidFill>
                  <a:schemeClr val="tx1"/>
                </a:solidFill>
              </a:rPr>
              <a:t>tincidunt</a:t>
            </a:r>
            <a:r>
              <a:rPr lang="es-MX" sz="2000" dirty="0">
                <a:solidFill>
                  <a:schemeClr val="tx1"/>
                </a:solidFill>
              </a:rPr>
              <a:t>. </a:t>
            </a:r>
            <a:r>
              <a:rPr lang="es-MX" sz="2000" dirty="0" err="1">
                <a:solidFill>
                  <a:schemeClr val="tx1"/>
                </a:solidFill>
              </a:rPr>
              <a:t>Duis</a:t>
            </a:r>
            <a:r>
              <a:rPr lang="es-MX" sz="2000" dirty="0">
                <a:solidFill>
                  <a:schemeClr val="tx1"/>
                </a:solidFill>
              </a:rPr>
              <a:t> leo. Sed </a:t>
            </a:r>
            <a:r>
              <a:rPr lang="es-MX" sz="2000" dirty="0" err="1">
                <a:solidFill>
                  <a:schemeClr val="tx1"/>
                </a:solidFill>
              </a:rPr>
              <a:t>fringilla</a:t>
            </a:r>
            <a:r>
              <a:rPr lang="es-MX" sz="2000" dirty="0">
                <a:solidFill>
                  <a:schemeClr val="tx1"/>
                </a:solidFill>
              </a:rPr>
              <a:t> </a:t>
            </a:r>
            <a:r>
              <a:rPr lang="es-MX" sz="2000" dirty="0" err="1">
                <a:solidFill>
                  <a:schemeClr val="tx1"/>
                </a:solidFill>
              </a:rPr>
              <a:t>mauris</a:t>
            </a:r>
            <a:r>
              <a:rPr lang="es-MX" sz="2000" dirty="0">
                <a:solidFill>
                  <a:schemeClr val="tx1"/>
                </a:solidFill>
              </a:rPr>
              <a:t> </a:t>
            </a:r>
            <a:r>
              <a:rPr lang="es-MX" sz="2000" dirty="0" err="1">
                <a:solidFill>
                  <a:schemeClr val="tx1"/>
                </a:solidFill>
              </a:rPr>
              <a:t>sit</a:t>
            </a:r>
            <a:r>
              <a:rPr lang="es-MX" sz="2000" dirty="0">
                <a:solidFill>
                  <a:schemeClr val="tx1"/>
                </a:solidFill>
              </a:rPr>
              <a:t> </a:t>
            </a:r>
            <a:r>
              <a:rPr lang="es-MX" sz="2000" dirty="0" err="1">
                <a:solidFill>
                  <a:schemeClr val="tx1"/>
                </a:solidFill>
              </a:rPr>
              <a:t>amet</a:t>
            </a:r>
            <a:r>
              <a:rPr lang="es-MX" sz="2000" dirty="0">
                <a:solidFill>
                  <a:schemeClr val="tx1"/>
                </a:solidFill>
              </a:rPr>
              <a:t> </a:t>
            </a:r>
            <a:r>
              <a:rPr lang="es-MX" sz="2000" dirty="0" err="1">
                <a:solidFill>
                  <a:schemeClr val="tx1"/>
                </a:solidFill>
              </a:rPr>
              <a:t>nibh</a:t>
            </a:r>
            <a:r>
              <a:rPr lang="es-MX" sz="2000" dirty="0">
                <a:solidFill>
                  <a:schemeClr val="tx1"/>
                </a:solidFill>
              </a:rPr>
              <a:t>. </a:t>
            </a:r>
            <a:r>
              <a:rPr lang="es-MX" sz="2000" dirty="0" err="1">
                <a:solidFill>
                  <a:schemeClr val="tx1"/>
                </a:solidFill>
              </a:rPr>
              <a:t>Donec</a:t>
            </a:r>
            <a:r>
              <a:rPr lang="es-MX" sz="2000" dirty="0">
                <a:solidFill>
                  <a:schemeClr val="tx1"/>
                </a:solidFill>
              </a:rPr>
              <a:t> </a:t>
            </a:r>
            <a:r>
              <a:rPr lang="es-MX" sz="2000" dirty="0" err="1">
                <a:solidFill>
                  <a:schemeClr val="tx1"/>
                </a:solidFill>
              </a:rPr>
              <a:t>sodales</a:t>
            </a:r>
            <a:r>
              <a:rPr lang="es-MX" sz="2000" dirty="0">
                <a:solidFill>
                  <a:schemeClr val="tx1"/>
                </a:solidFill>
              </a:rPr>
              <a:t> </a:t>
            </a:r>
            <a:r>
              <a:rPr lang="es-MX" sz="2000" dirty="0" err="1">
                <a:solidFill>
                  <a:schemeClr val="tx1"/>
                </a:solidFill>
              </a:rPr>
              <a:t>sagittis</a:t>
            </a:r>
            <a:r>
              <a:rPr lang="es-MX" sz="2000" dirty="0">
                <a:solidFill>
                  <a:schemeClr val="tx1"/>
                </a:solidFill>
              </a:rPr>
              <a:t> magna. Sed </a:t>
            </a:r>
            <a:r>
              <a:rPr lang="es-MX" sz="2000" dirty="0" err="1">
                <a:solidFill>
                  <a:schemeClr val="tx1"/>
                </a:solidFill>
              </a:rPr>
              <a:t>consequat</a:t>
            </a:r>
            <a:r>
              <a:rPr lang="es-MX" sz="2000" dirty="0">
                <a:solidFill>
                  <a:schemeClr val="tx1"/>
                </a:solidFill>
              </a:rPr>
              <a:t>, leo </a:t>
            </a:r>
            <a:r>
              <a:rPr lang="es-MX" sz="2000" dirty="0" err="1">
                <a:solidFill>
                  <a:schemeClr val="tx1"/>
                </a:solidFill>
              </a:rPr>
              <a:t>eget</a:t>
            </a:r>
            <a:r>
              <a:rPr lang="es-MX" sz="2000" dirty="0">
                <a:solidFill>
                  <a:schemeClr val="tx1"/>
                </a:solidFill>
              </a:rPr>
              <a:t> </a:t>
            </a:r>
            <a:r>
              <a:rPr lang="es-MX" sz="2000" dirty="0" err="1">
                <a:solidFill>
                  <a:schemeClr val="tx1"/>
                </a:solidFill>
              </a:rPr>
              <a:t>bibendum</a:t>
            </a:r>
            <a:r>
              <a:rPr lang="es-MX" sz="2000" dirty="0">
                <a:solidFill>
                  <a:schemeClr val="tx1"/>
                </a:solidFill>
              </a:rPr>
              <a:t> </a:t>
            </a:r>
            <a:r>
              <a:rPr lang="es-MX" sz="2000" dirty="0" err="1">
                <a:solidFill>
                  <a:schemeClr val="tx1"/>
                </a:solidFill>
              </a:rPr>
              <a:t>sodales</a:t>
            </a:r>
            <a:r>
              <a:rPr lang="es-MX" sz="2000" dirty="0">
                <a:solidFill>
                  <a:schemeClr val="tx1"/>
                </a:solidFill>
              </a:rPr>
              <a:t>, </a:t>
            </a:r>
            <a:r>
              <a:rPr lang="es-MX" sz="2000" dirty="0" err="1">
                <a:solidFill>
                  <a:schemeClr val="tx1"/>
                </a:solidFill>
              </a:rPr>
              <a:t>augue</a:t>
            </a:r>
            <a:r>
              <a:rPr lang="es-MX" sz="2000" dirty="0">
                <a:solidFill>
                  <a:schemeClr val="tx1"/>
                </a:solidFill>
              </a:rPr>
              <a:t> </a:t>
            </a:r>
            <a:r>
              <a:rPr lang="es-MX" sz="2000" dirty="0" err="1">
                <a:solidFill>
                  <a:schemeClr val="tx1"/>
                </a:solidFill>
              </a:rPr>
              <a:t>velit</a:t>
            </a:r>
            <a:r>
              <a:rPr lang="es-MX" sz="2000" dirty="0">
                <a:solidFill>
                  <a:schemeClr val="tx1"/>
                </a:solidFill>
              </a:rPr>
              <a:t> </a:t>
            </a:r>
            <a:r>
              <a:rPr lang="es-MX" sz="2000" dirty="0" err="1">
                <a:solidFill>
                  <a:schemeClr val="tx1"/>
                </a:solidFill>
              </a:rPr>
              <a:t>cursus</a:t>
            </a:r>
            <a:r>
              <a:rPr lang="es-MX" sz="2000" dirty="0">
                <a:solidFill>
                  <a:schemeClr val="tx1"/>
                </a:solidFill>
              </a:rPr>
              <a:t> nunc,</a:t>
            </a:r>
          </a:p>
        </p:txBody>
      </p:sp>
      <p:sp>
        <p:nvSpPr>
          <p:cNvPr id="40" name="Rectángulo 39">
            <a:extLst>
              <a:ext uri="{FF2B5EF4-FFF2-40B4-BE49-F238E27FC236}">
                <a16:creationId xmlns:a16="http://schemas.microsoft.com/office/drawing/2014/main" id="{17A0F5B1-06C0-47DB-B2EE-25FB23359AEF}"/>
              </a:ext>
            </a:extLst>
          </p:cNvPr>
          <p:cNvSpPr/>
          <p:nvPr/>
        </p:nvSpPr>
        <p:spPr>
          <a:xfrm>
            <a:off x="1067926" y="25036322"/>
            <a:ext cx="9996313" cy="114655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1183" dirty="0" err="1">
                <a:solidFill>
                  <a:schemeClr val="tx1"/>
                </a:solidFill>
              </a:rPr>
              <a:t>Lorem</a:t>
            </a:r>
            <a:r>
              <a:rPr lang="es-MX" sz="1183" dirty="0">
                <a:solidFill>
                  <a:schemeClr val="tx1"/>
                </a:solidFill>
              </a:rPr>
              <a:t> </a:t>
            </a:r>
            <a:r>
              <a:rPr lang="es-MX" sz="1183" dirty="0" err="1">
                <a:solidFill>
                  <a:schemeClr val="tx1"/>
                </a:solidFill>
              </a:rPr>
              <a:t>ipsum</a:t>
            </a:r>
            <a:r>
              <a:rPr lang="es-MX" sz="1183" dirty="0">
                <a:solidFill>
                  <a:schemeClr val="tx1"/>
                </a:solidFill>
              </a:rPr>
              <a:t> dolor </a:t>
            </a:r>
            <a:r>
              <a:rPr lang="es-MX" sz="1183" dirty="0" err="1">
                <a:solidFill>
                  <a:schemeClr val="tx1"/>
                </a:solidFill>
              </a:rPr>
              <a:t>sit</a:t>
            </a:r>
            <a:r>
              <a:rPr lang="es-MX" sz="1183" dirty="0">
                <a:solidFill>
                  <a:schemeClr val="tx1"/>
                </a:solidFill>
              </a:rPr>
              <a:t> </a:t>
            </a:r>
            <a:r>
              <a:rPr lang="es-MX" sz="1183" dirty="0" err="1">
                <a:solidFill>
                  <a:schemeClr val="tx1"/>
                </a:solidFill>
              </a:rPr>
              <a:t>amet</a:t>
            </a:r>
            <a:r>
              <a:rPr lang="es-MX" sz="1183" dirty="0">
                <a:solidFill>
                  <a:schemeClr val="tx1"/>
                </a:solidFill>
              </a:rPr>
              <a:t>, </a:t>
            </a:r>
            <a:r>
              <a:rPr lang="es-MX" sz="1183" dirty="0" err="1">
                <a:solidFill>
                  <a:schemeClr val="tx1"/>
                </a:solidFill>
              </a:rPr>
              <a:t>consectetuer</a:t>
            </a:r>
            <a:r>
              <a:rPr lang="es-MX" sz="1183" dirty="0">
                <a:solidFill>
                  <a:schemeClr val="tx1"/>
                </a:solidFill>
              </a:rPr>
              <a:t> </a:t>
            </a:r>
            <a:r>
              <a:rPr lang="es-MX" sz="1183" dirty="0" err="1">
                <a:solidFill>
                  <a:schemeClr val="tx1"/>
                </a:solidFill>
              </a:rPr>
              <a:t>adipiscing</a:t>
            </a:r>
            <a:r>
              <a:rPr lang="es-MX" sz="1183" dirty="0">
                <a:solidFill>
                  <a:schemeClr val="tx1"/>
                </a:solidFill>
              </a:rPr>
              <a:t> </a:t>
            </a:r>
            <a:r>
              <a:rPr lang="es-MX" sz="1183" dirty="0" err="1">
                <a:solidFill>
                  <a:schemeClr val="tx1"/>
                </a:solidFill>
              </a:rPr>
              <a:t>elit</a:t>
            </a:r>
            <a:r>
              <a:rPr lang="es-MX" sz="1183" dirty="0">
                <a:solidFill>
                  <a:schemeClr val="tx1"/>
                </a:solidFill>
              </a:rPr>
              <a:t>. </a:t>
            </a:r>
            <a:r>
              <a:rPr lang="es-MX" sz="1183" dirty="0" err="1">
                <a:solidFill>
                  <a:schemeClr val="tx1"/>
                </a:solidFill>
              </a:rPr>
              <a:t>Aenean</a:t>
            </a:r>
            <a:r>
              <a:rPr lang="es-MX" sz="1183" dirty="0">
                <a:solidFill>
                  <a:schemeClr val="tx1"/>
                </a:solidFill>
              </a:rPr>
              <a:t> commodo </a:t>
            </a:r>
            <a:r>
              <a:rPr lang="es-MX" sz="1183" dirty="0" err="1">
                <a:solidFill>
                  <a:schemeClr val="tx1"/>
                </a:solidFill>
              </a:rPr>
              <a:t>ligula</a:t>
            </a:r>
            <a:r>
              <a:rPr lang="es-MX" sz="1183" dirty="0">
                <a:solidFill>
                  <a:schemeClr val="tx1"/>
                </a:solidFill>
              </a:rPr>
              <a:t> </a:t>
            </a:r>
            <a:r>
              <a:rPr lang="es-MX" sz="1183" dirty="0" err="1">
                <a:solidFill>
                  <a:schemeClr val="tx1"/>
                </a:solidFill>
              </a:rPr>
              <a:t>eget</a:t>
            </a:r>
            <a:r>
              <a:rPr lang="es-MX" sz="1183" dirty="0">
                <a:solidFill>
                  <a:schemeClr val="tx1"/>
                </a:solidFill>
              </a:rPr>
              <a:t> dolor. </a:t>
            </a:r>
            <a:r>
              <a:rPr lang="es-MX" sz="1183" dirty="0" err="1">
                <a:solidFill>
                  <a:schemeClr val="tx1"/>
                </a:solidFill>
              </a:rPr>
              <a:t>Aenean</a:t>
            </a:r>
            <a:r>
              <a:rPr lang="es-MX" sz="1183" dirty="0">
                <a:solidFill>
                  <a:schemeClr val="tx1"/>
                </a:solidFill>
              </a:rPr>
              <a:t> </a:t>
            </a:r>
            <a:r>
              <a:rPr lang="es-MX" sz="1183" dirty="0" err="1">
                <a:solidFill>
                  <a:schemeClr val="tx1"/>
                </a:solidFill>
              </a:rPr>
              <a:t>massa</a:t>
            </a:r>
            <a:r>
              <a:rPr lang="es-MX" sz="1183" dirty="0">
                <a:solidFill>
                  <a:schemeClr val="tx1"/>
                </a:solidFill>
              </a:rPr>
              <a:t>. Cum </a:t>
            </a:r>
            <a:r>
              <a:rPr lang="es-MX" sz="1183" dirty="0" err="1">
                <a:solidFill>
                  <a:schemeClr val="tx1"/>
                </a:solidFill>
              </a:rPr>
              <a:t>sociis</a:t>
            </a:r>
            <a:r>
              <a:rPr lang="es-MX" sz="1183" dirty="0">
                <a:solidFill>
                  <a:schemeClr val="tx1"/>
                </a:solidFill>
              </a:rPr>
              <a:t> </a:t>
            </a:r>
            <a:r>
              <a:rPr lang="es-MX" sz="1183" dirty="0" err="1">
                <a:solidFill>
                  <a:schemeClr val="tx1"/>
                </a:solidFill>
              </a:rPr>
              <a:t>natoque</a:t>
            </a:r>
            <a:r>
              <a:rPr lang="es-MX" sz="1183" dirty="0">
                <a:solidFill>
                  <a:schemeClr val="tx1"/>
                </a:solidFill>
              </a:rPr>
              <a:t> </a:t>
            </a:r>
            <a:r>
              <a:rPr lang="es-MX" sz="1183" dirty="0" err="1">
                <a:solidFill>
                  <a:schemeClr val="tx1"/>
                </a:solidFill>
              </a:rPr>
              <a:t>penatibus</a:t>
            </a:r>
            <a:r>
              <a:rPr lang="es-MX" sz="1183" dirty="0">
                <a:solidFill>
                  <a:schemeClr val="tx1"/>
                </a:solidFill>
              </a:rPr>
              <a:t> et </a:t>
            </a:r>
            <a:r>
              <a:rPr lang="es-MX" sz="1183" dirty="0" err="1">
                <a:solidFill>
                  <a:schemeClr val="tx1"/>
                </a:solidFill>
              </a:rPr>
              <a:t>magnis</a:t>
            </a:r>
            <a:r>
              <a:rPr lang="es-MX" sz="1183" dirty="0">
                <a:solidFill>
                  <a:schemeClr val="tx1"/>
                </a:solidFill>
              </a:rPr>
              <a:t> </a:t>
            </a:r>
            <a:r>
              <a:rPr lang="es-MX" sz="1183" dirty="0" err="1">
                <a:solidFill>
                  <a:schemeClr val="tx1"/>
                </a:solidFill>
              </a:rPr>
              <a:t>dis</a:t>
            </a:r>
            <a:r>
              <a:rPr lang="es-MX" sz="1183" dirty="0">
                <a:solidFill>
                  <a:schemeClr val="tx1"/>
                </a:solidFill>
              </a:rPr>
              <a:t> </a:t>
            </a:r>
            <a:r>
              <a:rPr lang="es-MX" sz="1183" dirty="0" err="1">
                <a:solidFill>
                  <a:schemeClr val="tx1"/>
                </a:solidFill>
              </a:rPr>
              <a:t>parturient</a:t>
            </a:r>
            <a:r>
              <a:rPr lang="es-MX" sz="1183" dirty="0">
                <a:solidFill>
                  <a:schemeClr val="tx1"/>
                </a:solidFill>
              </a:rPr>
              <a:t> montes, </a:t>
            </a:r>
            <a:r>
              <a:rPr lang="es-MX" sz="1183" dirty="0" err="1">
                <a:solidFill>
                  <a:schemeClr val="tx1"/>
                </a:solidFill>
              </a:rPr>
              <a:t>nascetur</a:t>
            </a:r>
            <a:r>
              <a:rPr lang="es-MX" sz="1183" dirty="0">
                <a:solidFill>
                  <a:schemeClr val="tx1"/>
                </a:solidFill>
              </a:rPr>
              <a:t> </a:t>
            </a:r>
            <a:r>
              <a:rPr lang="es-MX" sz="1183" dirty="0" err="1">
                <a:solidFill>
                  <a:schemeClr val="tx1"/>
                </a:solidFill>
              </a:rPr>
              <a:t>ridiculus</a:t>
            </a:r>
            <a:r>
              <a:rPr lang="es-MX" sz="1183" dirty="0">
                <a:solidFill>
                  <a:schemeClr val="tx1"/>
                </a:solidFill>
              </a:rPr>
              <a:t> mus. </a:t>
            </a:r>
            <a:r>
              <a:rPr lang="es-MX" sz="1183" dirty="0" err="1">
                <a:solidFill>
                  <a:schemeClr val="tx1"/>
                </a:solidFill>
              </a:rPr>
              <a:t>Donec</a:t>
            </a:r>
            <a:r>
              <a:rPr lang="es-MX" sz="1183" dirty="0">
                <a:solidFill>
                  <a:schemeClr val="tx1"/>
                </a:solidFill>
              </a:rPr>
              <a:t> </a:t>
            </a:r>
            <a:r>
              <a:rPr lang="es-MX" sz="1183" dirty="0" err="1">
                <a:solidFill>
                  <a:schemeClr val="tx1"/>
                </a:solidFill>
              </a:rPr>
              <a:t>quam</a:t>
            </a:r>
            <a:r>
              <a:rPr lang="es-MX" sz="1183" dirty="0">
                <a:solidFill>
                  <a:schemeClr val="tx1"/>
                </a:solidFill>
              </a:rPr>
              <a:t> </a:t>
            </a:r>
            <a:r>
              <a:rPr lang="es-MX" sz="1183" dirty="0" err="1">
                <a:solidFill>
                  <a:schemeClr val="tx1"/>
                </a:solidFill>
              </a:rPr>
              <a:t>felis</a:t>
            </a:r>
            <a:r>
              <a:rPr lang="es-MX" sz="1183" dirty="0">
                <a:solidFill>
                  <a:schemeClr val="tx1"/>
                </a:solidFill>
              </a:rPr>
              <a:t>, </a:t>
            </a:r>
            <a:r>
              <a:rPr lang="es-MX" sz="1183" dirty="0" err="1">
                <a:solidFill>
                  <a:schemeClr val="tx1"/>
                </a:solidFill>
              </a:rPr>
              <a:t>ultricies</a:t>
            </a:r>
            <a:r>
              <a:rPr lang="es-MX" sz="1183" dirty="0">
                <a:solidFill>
                  <a:schemeClr val="tx1"/>
                </a:solidFill>
              </a:rPr>
              <a:t> </a:t>
            </a:r>
            <a:r>
              <a:rPr lang="es-MX" sz="1183" dirty="0" err="1">
                <a:solidFill>
                  <a:schemeClr val="tx1"/>
                </a:solidFill>
              </a:rPr>
              <a:t>nec</a:t>
            </a:r>
            <a:r>
              <a:rPr lang="es-MX" sz="1183" dirty="0">
                <a:solidFill>
                  <a:schemeClr val="tx1"/>
                </a:solidFill>
              </a:rPr>
              <a:t>, </a:t>
            </a:r>
            <a:r>
              <a:rPr lang="es-MX" sz="1183" dirty="0" err="1">
                <a:solidFill>
                  <a:schemeClr val="tx1"/>
                </a:solidFill>
              </a:rPr>
              <a:t>pellentesque</a:t>
            </a:r>
            <a:r>
              <a:rPr lang="es-MX" sz="1183" dirty="0">
                <a:solidFill>
                  <a:schemeClr val="tx1"/>
                </a:solidFill>
              </a:rPr>
              <a:t> </a:t>
            </a:r>
            <a:r>
              <a:rPr lang="es-MX" sz="1183" dirty="0" err="1">
                <a:solidFill>
                  <a:schemeClr val="tx1"/>
                </a:solidFill>
              </a:rPr>
              <a:t>eu</a:t>
            </a:r>
            <a:r>
              <a:rPr lang="es-MX" sz="1183" dirty="0">
                <a:solidFill>
                  <a:schemeClr val="tx1"/>
                </a:solidFill>
              </a:rPr>
              <a:t>, </a:t>
            </a:r>
            <a:r>
              <a:rPr lang="es-MX" sz="1183" dirty="0" err="1">
                <a:solidFill>
                  <a:schemeClr val="tx1"/>
                </a:solidFill>
              </a:rPr>
              <a:t>pretium</a:t>
            </a:r>
            <a:r>
              <a:rPr lang="es-MX" sz="1183" dirty="0">
                <a:solidFill>
                  <a:schemeClr val="tx1"/>
                </a:solidFill>
              </a:rPr>
              <a:t> </a:t>
            </a:r>
            <a:r>
              <a:rPr lang="es-MX" sz="1183" dirty="0" err="1">
                <a:solidFill>
                  <a:schemeClr val="tx1"/>
                </a:solidFill>
              </a:rPr>
              <a:t>quis</a:t>
            </a:r>
            <a:r>
              <a:rPr lang="es-MX" sz="1183" dirty="0">
                <a:solidFill>
                  <a:schemeClr val="tx1"/>
                </a:solidFill>
              </a:rPr>
              <a:t>, </a:t>
            </a:r>
            <a:r>
              <a:rPr lang="es-MX" sz="1183" dirty="0" err="1">
                <a:solidFill>
                  <a:schemeClr val="tx1"/>
                </a:solidFill>
              </a:rPr>
              <a:t>sem</a:t>
            </a:r>
            <a:r>
              <a:rPr lang="es-MX" sz="1183" dirty="0">
                <a:solidFill>
                  <a:schemeClr val="tx1"/>
                </a:solidFill>
              </a:rPr>
              <a:t>. </a:t>
            </a:r>
            <a:r>
              <a:rPr lang="es-MX" sz="1183" dirty="0" err="1">
                <a:solidFill>
                  <a:schemeClr val="tx1"/>
                </a:solidFill>
              </a:rPr>
              <a:t>Nulla</a:t>
            </a:r>
            <a:r>
              <a:rPr lang="es-MX" sz="1183" dirty="0">
                <a:solidFill>
                  <a:schemeClr val="tx1"/>
                </a:solidFill>
              </a:rPr>
              <a:t> </a:t>
            </a:r>
            <a:r>
              <a:rPr lang="es-MX" sz="1183" dirty="0" err="1">
                <a:solidFill>
                  <a:schemeClr val="tx1"/>
                </a:solidFill>
              </a:rPr>
              <a:t>consequat</a:t>
            </a:r>
            <a:r>
              <a:rPr lang="es-MX" sz="1183" dirty="0">
                <a:solidFill>
                  <a:schemeClr val="tx1"/>
                </a:solidFill>
              </a:rPr>
              <a:t> </a:t>
            </a:r>
            <a:r>
              <a:rPr lang="es-MX" sz="1183" dirty="0" err="1">
                <a:solidFill>
                  <a:schemeClr val="tx1"/>
                </a:solidFill>
              </a:rPr>
              <a:t>massa</a:t>
            </a:r>
            <a:r>
              <a:rPr lang="es-MX" sz="1183" dirty="0">
                <a:solidFill>
                  <a:schemeClr val="tx1"/>
                </a:solidFill>
              </a:rPr>
              <a:t> </a:t>
            </a:r>
            <a:r>
              <a:rPr lang="es-MX" sz="1183" dirty="0" err="1">
                <a:solidFill>
                  <a:schemeClr val="tx1"/>
                </a:solidFill>
              </a:rPr>
              <a:t>quis</a:t>
            </a:r>
            <a:r>
              <a:rPr lang="es-MX" sz="1183" dirty="0">
                <a:solidFill>
                  <a:schemeClr val="tx1"/>
                </a:solidFill>
              </a:rPr>
              <a:t> </a:t>
            </a:r>
            <a:r>
              <a:rPr lang="es-MX" sz="1183" dirty="0" err="1">
                <a:solidFill>
                  <a:schemeClr val="tx1"/>
                </a:solidFill>
              </a:rPr>
              <a:t>enim</a:t>
            </a:r>
            <a:r>
              <a:rPr lang="es-MX" sz="1183" dirty="0">
                <a:solidFill>
                  <a:schemeClr val="tx1"/>
                </a:solidFill>
              </a:rPr>
              <a:t>. </a:t>
            </a:r>
            <a:r>
              <a:rPr lang="es-MX" sz="1183" dirty="0" err="1">
                <a:solidFill>
                  <a:schemeClr val="tx1"/>
                </a:solidFill>
              </a:rPr>
              <a:t>Donec</a:t>
            </a:r>
            <a:r>
              <a:rPr lang="es-MX" sz="1183" dirty="0">
                <a:solidFill>
                  <a:schemeClr val="tx1"/>
                </a:solidFill>
              </a:rPr>
              <a:t> </a:t>
            </a:r>
            <a:r>
              <a:rPr lang="es-MX" sz="1183" dirty="0" err="1">
                <a:solidFill>
                  <a:schemeClr val="tx1"/>
                </a:solidFill>
              </a:rPr>
              <a:t>pede</a:t>
            </a:r>
            <a:r>
              <a:rPr lang="es-MX" sz="1183" dirty="0">
                <a:solidFill>
                  <a:schemeClr val="tx1"/>
                </a:solidFill>
              </a:rPr>
              <a:t> justo, </a:t>
            </a:r>
            <a:r>
              <a:rPr lang="es-MX" sz="1183" dirty="0" err="1">
                <a:solidFill>
                  <a:schemeClr val="tx1"/>
                </a:solidFill>
              </a:rPr>
              <a:t>fringilla</a:t>
            </a:r>
            <a:r>
              <a:rPr lang="es-MX" sz="1183" dirty="0">
                <a:solidFill>
                  <a:schemeClr val="tx1"/>
                </a:solidFill>
              </a:rPr>
              <a:t> </a:t>
            </a:r>
            <a:r>
              <a:rPr lang="es-MX" sz="1183" dirty="0" err="1">
                <a:solidFill>
                  <a:schemeClr val="tx1"/>
                </a:solidFill>
              </a:rPr>
              <a:t>vel</a:t>
            </a:r>
            <a:r>
              <a:rPr lang="es-MX" sz="1183" dirty="0">
                <a:solidFill>
                  <a:schemeClr val="tx1"/>
                </a:solidFill>
              </a:rPr>
              <a:t>, </a:t>
            </a:r>
            <a:r>
              <a:rPr lang="es-MX" sz="1183" dirty="0" err="1">
                <a:solidFill>
                  <a:schemeClr val="tx1"/>
                </a:solidFill>
              </a:rPr>
              <a:t>aliquet</a:t>
            </a:r>
            <a:r>
              <a:rPr lang="es-MX" sz="1183" dirty="0">
                <a:solidFill>
                  <a:schemeClr val="tx1"/>
                </a:solidFill>
              </a:rPr>
              <a:t> </a:t>
            </a:r>
            <a:r>
              <a:rPr lang="es-MX" sz="1183" dirty="0" err="1">
                <a:solidFill>
                  <a:schemeClr val="tx1"/>
                </a:solidFill>
              </a:rPr>
              <a:t>nec</a:t>
            </a:r>
            <a:r>
              <a:rPr lang="es-MX" sz="1183" dirty="0">
                <a:solidFill>
                  <a:schemeClr val="tx1"/>
                </a:solidFill>
              </a:rPr>
              <a:t>, </a:t>
            </a:r>
            <a:r>
              <a:rPr lang="es-MX" sz="1183" dirty="0" err="1">
                <a:solidFill>
                  <a:schemeClr val="tx1"/>
                </a:solidFill>
              </a:rPr>
              <a:t>vulputate</a:t>
            </a:r>
            <a:r>
              <a:rPr lang="es-MX" sz="1183" dirty="0">
                <a:solidFill>
                  <a:schemeClr val="tx1"/>
                </a:solidFill>
              </a:rPr>
              <a:t> </a:t>
            </a:r>
            <a:r>
              <a:rPr lang="es-MX" sz="1183" dirty="0" err="1">
                <a:solidFill>
                  <a:schemeClr val="tx1"/>
                </a:solidFill>
              </a:rPr>
              <a:t>eget</a:t>
            </a:r>
            <a:r>
              <a:rPr lang="es-MX" sz="1183" dirty="0">
                <a:solidFill>
                  <a:schemeClr val="tx1"/>
                </a:solidFill>
              </a:rPr>
              <a:t>, </a:t>
            </a:r>
            <a:r>
              <a:rPr lang="es-MX" sz="1183" dirty="0" err="1">
                <a:solidFill>
                  <a:schemeClr val="tx1"/>
                </a:solidFill>
              </a:rPr>
              <a:t>arcu</a:t>
            </a:r>
            <a:r>
              <a:rPr lang="es-MX" sz="1183" dirty="0">
                <a:solidFill>
                  <a:schemeClr val="tx1"/>
                </a:solidFill>
              </a:rPr>
              <a:t>. In </a:t>
            </a:r>
            <a:r>
              <a:rPr lang="es-MX" sz="1183" dirty="0" err="1">
                <a:solidFill>
                  <a:schemeClr val="tx1"/>
                </a:solidFill>
              </a:rPr>
              <a:t>enim</a:t>
            </a:r>
            <a:r>
              <a:rPr lang="es-MX" sz="1183" dirty="0">
                <a:solidFill>
                  <a:schemeClr val="tx1"/>
                </a:solidFill>
              </a:rPr>
              <a:t> justo, </a:t>
            </a:r>
            <a:r>
              <a:rPr lang="es-MX" sz="1183" dirty="0" err="1">
                <a:solidFill>
                  <a:schemeClr val="tx1"/>
                </a:solidFill>
              </a:rPr>
              <a:t>rhoncus</a:t>
            </a:r>
            <a:r>
              <a:rPr lang="es-MX" sz="1183" dirty="0">
                <a:solidFill>
                  <a:schemeClr val="tx1"/>
                </a:solidFill>
              </a:rPr>
              <a:t> ut, </a:t>
            </a:r>
            <a:r>
              <a:rPr lang="es-MX" sz="1183" dirty="0" err="1">
                <a:solidFill>
                  <a:schemeClr val="tx1"/>
                </a:solidFill>
              </a:rPr>
              <a:t>imperdiet</a:t>
            </a:r>
            <a:r>
              <a:rPr lang="es-MX" sz="1183" dirty="0">
                <a:solidFill>
                  <a:schemeClr val="tx1"/>
                </a:solidFill>
              </a:rPr>
              <a:t> a, </a:t>
            </a:r>
            <a:r>
              <a:rPr lang="es-MX" sz="1183" dirty="0" err="1">
                <a:solidFill>
                  <a:schemeClr val="tx1"/>
                </a:solidFill>
              </a:rPr>
              <a:t>venenatis</a:t>
            </a:r>
            <a:r>
              <a:rPr lang="es-MX" sz="1183" dirty="0">
                <a:solidFill>
                  <a:schemeClr val="tx1"/>
                </a:solidFill>
              </a:rPr>
              <a:t> vitae, justo. </a:t>
            </a:r>
            <a:r>
              <a:rPr lang="es-MX" sz="1183" dirty="0" err="1">
                <a:solidFill>
                  <a:schemeClr val="tx1"/>
                </a:solidFill>
              </a:rPr>
              <a:t>Nullam</a:t>
            </a:r>
            <a:r>
              <a:rPr lang="es-MX" sz="1183" dirty="0">
                <a:solidFill>
                  <a:schemeClr val="tx1"/>
                </a:solidFill>
              </a:rPr>
              <a:t> </a:t>
            </a:r>
            <a:r>
              <a:rPr lang="es-MX" sz="1183" dirty="0" err="1">
                <a:solidFill>
                  <a:schemeClr val="tx1"/>
                </a:solidFill>
              </a:rPr>
              <a:t>dictum</a:t>
            </a:r>
            <a:r>
              <a:rPr lang="es-MX" sz="1183" dirty="0">
                <a:solidFill>
                  <a:schemeClr val="tx1"/>
                </a:solidFill>
              </a:rPr>
              <a:t> </a:t>
            </a:r>
            <a:r>
              <a:rPr lang="es-MX" sz="1183" dirty="0" err="1">
                <a:solidFill>
                  <a:schemeClr val="tx1"/>
                </a:solidFill>
              </a:rPr>
              <a:t>felis</a:t>
            </a:r>
            <a:r>
              <a:rPr lang="es-MX" sz="1183" dirty="0">
                <a:solidFill>
                  <a:schemeClr val="tx1"/>
                </a:solidFill>
              </a:rPr>
              <a:t> </a:t>
            </a:r>
            <a:r>
              <a:rPr lang="es-MX" sz="1183" dirty="0" err="1">
                <a:solidFill>
                  <a:schemeClr val="tx1"/>
                </a:solidFill>
              </a:rPr>
              <a:t>eu</a:t>
            </a:r>
            <a:r>
              <a:rPr lang="es-MX" sz="1183" dirty="0">
                <a:solidFill>
                  <a:schemeClr val="tx1"/>
                </a:solidFill>
              </a:rPr>
              <a:t> </a:t>
            </a:r>
            <a:r>
              <a:rPr lang="es-MX" sz="1183" dirty="0" err="1">
                <a:solidFill>
                  <a:schemeClr val="tx1"/>
                </a:solidFill>
              </a:rPr>
              <a:t>pede</a:t>
            </a:r>
            <a:r>
              <a:rPr lang="es-MX" sz="1183" dirty="0">
                <a:solidFill>
                  <a:schemeClr val="tx1"/>
                </a:solidFill>
              </a:rPr>
              <a:t> </a:t>
            </a:r>
            <a:r>
              <a:rPr lang="es-MX" sz="1183" dirty="0" err="1">
                <a:solidFill>
                  <a:schemeClr val="tx1"/>
                </a:solidFill>
              </a:rPr>
              <a:t>mollis</a:t>
            </a:r>
            <a:r>
              <a:rPr lang="es-MX" sz="1183" dirty="0">
                <a:solidFill>
                  <a:schemeClr val="tx1"/>
                </a:solidFill>
              </a:rPr>
              <a:t> </a:t>
            </a:r>
            <a:r>
              <a:rPr lang="es-MX" sz="1183" dirty="0" err="1">
                <a:solidFill>
                  <a:schemeClr val="tx1"/>
                </a:solidFill>
              </a:rPr>
              <a:t>pretium</a:t>
            </a:r>
            <a:r>
              <a:rPr lang="es-MX" sz="1183" dirty="0">
                <a:solidFill>
                  <a:schemeClr val="tx1"/>
                </a:solidFill>
              </a:rPr>
              <a:t>. </a:t>
            </a:r>
            <a:r>
              <a:rPr lang="es-MX" sz="1183" dirty="0" err="1">
                <a:solidFill>
                  <a:schemeClr val="tx1"/>
                </a:solidFill>
              </a:rPr>
              <a:t>Integer</a:t>
            </a:r>
            <a:r>
              <a:rPr lang="es-MX" sz="1183" dirty="0">
                <a:solidFill>
                  <a:schemeClr val="tx1"/>
                </a:solidFill>
              </a:rPr>
              <a:t> </a:t>
            </a:r>
            <a:r>
              <a:rPr lang="es-MX" sz="1183" dirty="0" err="1">
                <a:solidFill>
                  <a:schemeClr val="tx1"/>
                </a:solidFill>
              </a:rPr>
              <a:t>tincidunt</a:t>
            </a:r>
            <a:r>
              <a:rPr lang="es-MX" sz="1183" dirty="0">
                <a:solidFill>
                  <a:schemeClr val="tx1"/>
                </a:solidFill>
              </a:rPr>
              <a:t>. </a:t>
            </a:r>
            <a:r>
              <a:rPr lang="es-MX" sz="1183" dirty="0" err="1">
                <a:solidFill>
                  <a:schemeClr val="tx1"/>
                </a:solidFill>
              </a:rPr>
              <a:t>Cras</a:t>
            </a:r>
            <a:r>
              <a:rPr lang="es-MX" sz="1183" dirty="0">
                <a:solidFill>
                  <a:schemeClr val="tx1"/>
                </a:solidFill>
              </a:rPr>
              <a:t> </a:t>
            </a:r>
            <a:r>
              <a:rPr lang="es-MX" sz="1183" dirty="0" err="1">
                <a:solidFill>
                  <a:schemeClr val="tx1"/>
                </a:solidFill>
              </a:rPr>
              <a:t>dapibus</a:t>
            </a:r>
            <a:r>
              <a:rPr lang="es-MX" sz="1183" dirty="0">
                <a:solidFill>
                  <a:schemeClr val="tx1"/>
                </a:solidFill>
              </a:rPr>
              <a:t>. </a:t>
            </a:r>
            <a:r>
              <a:rPr lang="es-MX" sz="1183" dirty="0" err="1">
                <a:solidFill>
                  <a:schemeClr val="tx1"/>
                </a:solidFill>
              </a:rPr>
              <a:t>Vivamus</a:t>
            </a:r>
            <a:r>
              <a:rPr lang="es-MX" sz="1183" dirty="0">
                <a:solidFill>
                  <a:schemeClr val="tx1"/>
                </a:solidFill>
              </a:rPr>
              <a:t> </a:t>
            </a:r>
            <a:r>
              <a:rPr lang="es-MX" sz="1183" dirty="0" err="1">
                <a:solidFill>
                  <a:schemeClr val="tx1"/>
                </a:solidFill>
              </a:rPr>
              <a:t>elementum</a:t>
            </a:r>
            <a:r>
              <a:rPr lang="es-MX" sz="1183" dirty="0">
                <a:solidFill>
                  <a:schemeClr val="tx1"/>
                </a:solidFill>
              </a:rPr>
              <a:t> </a:t>
            </a:r>
            <a:r>
              <a:rPr lang="es-MX" sz="1183" dirty="0" err="1">
                <a:solidFill>
                  <a:schemeClr val="tx1"/>
                </a:solidFill>
              </a:rPr>
              <a:t>semper</a:t>
            </a:r>
            <a:r>
              <a:rPr lang="es-MX" sz="1183" dirty="0">
                <a:solidFill>
                  <a:schemeClr val="tx1"/>
                </a:solidFill>
              </a:rPr>
              <a:t> </a:t>
            </a:r>
            <a:r>
              <a:rPr lang="es-MX" sz="1183" dirty="0" err="1">
                <a:solidFill>
                  <a:schemeClr val="tx1"/>
                </a:solidFill>
              </a:rPr>
              <a:t>nisi</a:t>
            </a:r>
            <a:r>
              <a:rPr lang="es-MX" sz="1183" dirty="0">
                <a:solidFill>
                  <a:schemeClr val="tx1"/>
                </a:solidFill>
              </a:rPr>
              <a:t>. </a:t>
            </a:r>
            <a:r>
              <a:rPr lang="es-MX" sz="1183" dirty="0" err="1">
                <a:solidFill>
                  <a:schemeClr val="tx1"/>
                </a:solidFill>
              </a:rPr>
              <a:t>Aenean</a:t>
            </a:r>
            <a:r>
              <a:rPr lang="es-MX" sz="1183" dirty="0">
                <a:solidFill>
                  <a:schemeClr val="tx1"/>
                </a:solidFill>
              </a:rPr>
              <a:t> </a:t>
            </a:r>
            <a:r>
              <a:rPr lang="es-MX" sz="1183" dirty="0" err="1">
                <a:solidFill>
                  <a:schemeClr val="tx1"/>
                </a:solidFill>
              </a:rPr>
              <a:t>vulputate</a:t>
            </a:r>
            <a:r>
              <a:rPr lang="es-MX" sz="1183" dirty="0">
                <a:solidFill>
                  <a:schemeClr val="tx1"/>
                </a:solidFill>
              </a:rPr>
              <a:t> </a:t>
            </a:r>
            <a:r>
              <a:rPr lang="es-MX" sz="1183" dirty="0" err="1">
                <a:solidFill>
                  <a:schemeClr val="tx1"/>
                </a:solidFill>
              </a:rPr>
              <a:t>eleifend</a:t>
            </a:r>
            <a:r>
              <a:rPr lang="es-MX" sz="1183" dirty="0">
                <a:solidFill>
                  <a:schemeClr val="tx1"/>
                </a:solidFill>
              </a:rPr>
              <a:t> </a:t>
            </a:r>
            <a:r>
              <a:rPr lang="es-MX" sz="1183" dirty="0" err="1">
                <a:solidFill>
                  <a:schemeClr val="tx1"/>
                </a:solidFill>
              </a:rPr>
              <a:t>tellus</a:t>
            </a:r>
            <a:r>
              <a:rPr lang="es-MX" sz="1183" dirty="0">
                <a:solidFill>
                  <a:schemeClr val="tx1"/>
                </a:solidFill>
              </a:rPr>
              <a:t>. </a:t>
            </a:r>
            <a:r>
              <a:rPr lang="es-MX" sz="1183" dirty="0" err="1">
                <a:solidFill>
                  <a:schemeClr val="tx1"/>
                </a:solidFill>
              </a:rPr>
              <a:t>Aenean</a:t>
            </a:r>
            <a:r>
              <a:rPr lang="es-MX" sz="1183" dirty="0">
                <a:solidFill>
                  <a:schemeClr val="tx1"/>
                </a:solidFill>
              </a:rPr>
              <a:t> leo </a:t>
            </a:r>
            <a:r>
              <a:rPr lang="es-MX" sz="1183" dirty="0" err="1">
                <a:solidFill>
                  <a:schemeClr val="tx1"/>
                </a:solidFill>
              </a:rPr>
              <a:t>ligula</a:t>
            </a:r>
            <a:r>
              <a:rPr lang="es-MX" sz="1183" dirty="0">
                <a:solidFill>
                  <a:schemeClr val="tx1"/>
                </a:solidFill>
              </a:rPr>
              <a:t>, </a:t>
            </a:r>
            <a:r>
              <a:rPr lang="es-MX" sz="1183" dirty="0" err="1">
                <a:solidFill>
                  <a:schemeClr val="tx1"/>
                </a:solidFill>
              </a:rPr>
              <a:t>porttitor</a:t>
            </a:r>
            <a:r>
              <a:rPr lang="es-MX" sz="1183" dirty="0">
                <a:solidFill>
                  <a:schemeClr val="tx1"/>
                </a:solidFill>
              </a:rPr>
              <a:t> </a:t>
            </a:r>
            <a:r>
              <a:rPr lang="es-MX" sz="1183" dirty="0" err="1">
                <a:solidFill>
                  <a:schemeClr val="tx1"/>
                </a:solidFill>
              </a:rPr>
              <a:t>eu</a:t>
            </a:r>
            <a:r>
              <a:rPr lang="es-MX" sz="1183" dirty="0">
                <a:solidFill>
                  <a:schemeClr val="tx1"/>
                </a:solidFill>
              </a:rPr>
              <a:t>, </a:t>
            </a:r>
            <a:r>
              <a:rPr lang="es-MX" sz="1183" dirty="0" err="1">
                <a:solidFill>
                  <a:schemeClr val="tx1"/>
                </a:solidFill>
              </a:rPr>
              <a:t>consequat</a:t>
            </a:r>
            <a:r>
              <a:rPr lang="es-MX" sz="1183" dirty="0">
                <a:solidFill>
                  <a:schemeClr val="tx1"/>
                </a:solidFill>
              </a:rPr>
              <a:t> vitae, </a:t>
            </a:r>
            <a:r>
              <a:rPr lang="es-MX" sz="1183" dirty="0" err="1">
                <a:solidFill>
                  <a:schemeClr val="tx1"/>
                </a:solidFill>
              </a:rPr>
              <a:t>eleifend</a:t>
            </a:r>
            <a:r>
              <a:rPr lang="es-MX" sz="1183" dirty="0">
                <a:solidFill>
                  <a:schemeClr val="tx1"/>
                </a:solidFill>
              </a:rPr>
              <a:t> ac, </a:t>
            </a:r>
            <a:r>
              <a:rPr lang="es-MX" sz="1183" dirty="0" err="1">
                <a:solidFill>
                  <a:schemeClr val="tx1"/>
                </a:solidFill>
              </a:rPr>
              <a:t>enim</a:t>
            </a:r>
            <a:r>
              <a:rPr lang="es-MX" sz="1183" dirty="0">
                <a:solidFill>
                  <a:schemeClr val="tx1"/>
                </a:solidFill>
              </a:rPr>
              <a:t>. </a:t>
            </a:r>
            <a:r>
              <a:rPr lang="es-MX" sz="1183" dirty="0" err="1">
                <a:solidFill>
                  <a:schemeClr val="tx1"/>
                </a:solidFill>
              </a:rPr>
              <a:t>Aliquam</a:t>
            </a:r>
            <a:r>
              <a:rPr lang="es-MX" sz="1183" dirty="0">
                <a:solidFill>
                  <a:schemeClr val="tx1"/>
                </a:solidFill>
              </a:rPr>
              <a:t> </a:t>
            </a:r>
            <a:r>
              <a:rPr lang="es-MX" sz="1183" dirty="0" err="1">
                <a:solidFill>
                  <a:schemeClr val="tx1"/>
                </a:solidFill>
              </a:rPr>
              <a:t>lorem</a:t>
            </a:r>
            <a:r>
              <a:rPr lang="es-MX" sz="1183" dirty="0">
                <a:solidFill>
                  <a:schemeClr val="tx1"/>
                </a:solidFill>
              </a:rPr>
              <a:t> ante, </a:t>
            </a:r>
            <a:r>
              <a:rPr lang="es-MX" sz="1183" dirty="0" err="1">
                <a:solidFill>
                  <a:schemeClr val="tx1"/>
                </a:solidFill>
              </a:rPr>
              <a:t>dapibus</a:t>
            </a:r>
            <a:r>
              <a:rPr lang="es-MX" sz="1183" dirty="0">
                <a:solidFill>
                  <a:schemeClr val="tx1"/>
                </a:solidFill>
              </a:rPr>
              <a:t> in, </a:t>
            </a:r>
            <a:r>
              <a:rPr lang="es-MX" sz="1183" dirty="0" err="1">
                <a:solidFill>
                  <a:schemeClr val="tx1"/>
                </a:solidFill>
              </a:rPr>
              <a:t>viverra</a:t>
            </a:r>
            <a:r>
              <a:rPr lang="es-MX" sz="1183" dirty="0">
                <a:solidFill>
                  <a:schemeClr val="tx1"/>
                </a:solidFill>
              </a:rPr>
              <a:t> </a:t>
            </a:r>
            <a:r>
              <a:rPr lang="es-MX" sz="1183" dirty="0" err="1">
                <a:solidFill>
                  <a:schemeClr val="tx1"/>
                </a:solidFill>
              </a:rPr>
              <a:t>quis</a:t>
            </a:r>
            <a:r>
              <a:rPr lang="es-MX" sz="1183" dirty="0">
                <a:solidFill>
                  <a:schemeClr val="tx1"/>
                </a:solidFill>
              </a:rPr>
              <a:t>, </a:t>
            </a:r>
            <a:r>
              <a:rPr lang="es-MX" sz="1183" dirty="0" err="1">
                <a:solidFill>
                  <a:schemeClr val="tx1"/>
                </a:solidFill>
              </a:rPr>
              <a:t>feugiat</a:t>
            </a:r>
            <a:r>
              <a:rPr lang="es-MX" sz="1183" dirty="0">
                <a:solidFill>
                  <a:schemeClr val="tx1"/>
                </a:solidFill>
              </a:rPr>
              <a:t> a, </a:t>
            </a:r>
            <a:r>
              <a:rPr lang="es-MX" sz="1183" dirty="0" err="1">
                <a:solidFill>
                  <a:schemeClr val="tx1"/>
                </a:solidFill>
              </a:rPr>
              <a:t>tellus</a:t>
            </a:r>
            <a:r>
              <a:rPr lang="es-MX" sz="1183" dirty="0">
                <a:solidFill>
                  <a:schemeClr val="tx1"/>
                </a:solidFill>
              </a:rPr>
              <a:t>. </a:t>
            </a:r>
            <a:r>
              <a:rPr lang="es-MX" sz="1183" dirty="0" err="1">
                <a:solidFill>
                  <a:schemeClr val="tx1"/>
                </a:solidFill>
              </a:rPr>
              <a:t>Phasellus</a:t>
            </a:r>
            <a:r>
              <a:rPr lang="es-MX" sz="1183" dirty="0">
                <a:solidFill>
                  <a:schemeClr val="tx1"/>
                </a:solidFill>
              </a:rPr>
              <a:t> </a:t>
            </a:r>
            <a:r>
              <a:rPr lang="es-MX" sz="1183" dirty="0" err="1">
                <a:solidFill>
                  <a:schemeClr val="tx1"/>
                </a:solidFill>
              </a:rPr>
              <a:t>viverra</a:t>
            </a:r>
            <a:r>
              <a:rPr lang="es-MX" sz="1183" dirty="0">
                <a:solidFill>
                  <a:schemeClr val="tx1"/>
                </a:solidFill>
              </a:rPr>
              <a:t> </a:t>
            </a:r>
            <a:r>
              <a:rPr lang="es-MX" sz="1183" dirty="0" err="1">
                <a:solidFill>
                  <a:schemeClr val="tx1"/>
                </a:solidFill>
              </a:rPr>
              <a:t>nulla</a:t>
            </a:r>
            <a:r>
              <a:rPr lang="es-MX" sz="1183" dirty="0">
                <a:solidFill>
                  <a:schemeClr val="tx1"/>
                </a:solidFill>
              </a:rPr>
              <a:t> ut </a:t>
            </a:r>
            <a:r>
              <a:rPr lang="es-MX" sz="1183" dirty="0" err="1">
                <a:solidFill>
                  <a:schemeClr val="tx1"/>
                </a:solidFill>
              </a:rPr>
              <a:t>metus</a:t>
            </a:r>
            <a:r>
              <a:rPr lang="es-MX" sz="1183" dirty="0">
                <a:solidFill>
                  <a:schemeClr val="tx1"/>
                </a:solidFill>
              </a:rPr>
              <a:t> </a:t>
            </a:r>
            <a:r>
              <a:rPr lang="es-MX" sz="1183" dirty="0" err="1">
                <a:solidFill>
                  <a:schemeClr val="tx1"/>
                </a:solidFill>
              </a:rPr>
              <a:t>varius</a:t>
            </a:r>
            <a:r>
              <a:rPr lang="es-MX" sz="1183" dirty="0">
                <a:solidFill>
                  <a:schemeClr val="tx1"/>
                </a:solidFill>
              </a:rPr>
              <a:t> </a:t>
            </a:r>
            <a:r>
              <a:rPr lang="es-MX" sz="1183" dirty="0" err="1">
                <a:solidFill>
                  <a:schemeClr val="tx1"/>
                </a:solidFill>
              </a:rPr>
              <a:t>laoreet</a:t>
            </a:r>
            <a:r>
              <a:rPr lang="es-MX" sz="1183" dirty="0">
                <a:solidFill>
                  <a:schemeClr val="tx1"/>
                </a:solidFill>
              </a:rPr>
              <a:t>. </a:t>
            </a:r>
          </a:p>
        </p:txBody>
      </p:sp>
      <p:sp>
        <p:nvSpPr>
          <p:cNvPr id="21" name="Título 32">
            <a:extLst>
              <a:ext uri="{FF2B5EF4-FFF2-40B4-BE49-F238E27FC236}">
                <a16:creationId xmlns:a16="http://schemas.microsoft.com/office/drawing/2014/main" id="{F77D585B-23AE-43B9-93BF-42FA015A06C0}"/>
              </a:ext>
            </a:extLst>
          </p:cNvPr>
          <p:cNvSpPr txBox="1">
            <a:spLocks/>
          </p:cNvSpPr>
          <p:nvPr/>
        </p:nvSpPr>
        <p:spPr>
          <a:xfrm>
            <a:off x="1067926" y="4450010"/>
            <a:ext cx="12423559" cy="2065413"/>
          </a:xfrm>
          <a:prstGeom prst="rect">
            <a:avLst/>
          </a:prstGeom>
        </p:spPr>
        <p:txBody>
          <a:bodyPr>
            <a:normAutofit/>
          </a:bodyPr>
          <a:lst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a:lstStyle>
          <a:p>
            <a:r>
              <a:rPr lang="es-MX" sz="4000" dirty="0"/>
              <a:t>Título</a:t>
            </a:r>
          </a:p>
        </p:txBody>
      </p:sp>
      <p:sp>
        <p:nvSpPr>
          <p:cNvPr id="22" name="Rectángulo 21">
            <a:extLst>
              <a:ext uri="{FF2B5EF4-FFF2-40B4-BE49-F238E27FC236}">
                <a16:creationId xmlns:a16="http://schemas.microsoft.com/office/drawing/2014/main" id="{364FB7B0-C9BB-4CA7-92B3-6DCDFDF4E4FC}"/>
              </a:ext>
            </a:extLst>
          </p:cNvPr>
          <p:cNvSpPr/>
          <p:nvPr/>
        </p:nvSpPr>
        <p:spPr>
          <a:xfrm>
            <a:off x="1067926" y="5917753"/>
            <a:ext cx="7499637" cy="471989"/>
          </a:xfrm>
          <a:prstGeom prst="rect">
            <a:avLst/>
          </a:prstGeom>
          <a:noFill/>
        </p:spPr>
        <p:txBody>
          <a:bodyPr wrap="square" lIns="60960" tIns="30480" rIns="60960" bIns="30480">
            <a:spAutoFit/>
          </a:bodyPr>
          <a:lstStyle/>
          <a:p>
            <a:pPr algn="l"/>
            <a:r>
              <a:rPr lang="es-ES" sz="2667" dirty="0">
                <a:ln w="0"/>
                <a:effectLst>
                  <a:outerShdw blurRad="38100" dist="19050" dir="2700000" algn="tl" rotWithShape="0">
                    <a:schemeClr val="dk1">
                      <a:alpha val="40000"/>
                    </a:schemeClr>
                  </a:outerShdw>
                </a:effectLst>
              </a:rPr>
              <a:t>Autor: | Tutor Principal:</a:t>
            </a:r>
          </a:p>
        </p:txBody>
      </p:sp>
      <p:sp>
        <p:nvSpPr>
          <p:cNvPr id="23" name="Rectángulo 22">
            <a:extLst>
              <a:ext uri="{FF2B5EF4-FFF2-40B4-BE49-F238E27FC236}">
                <a16:creationId xmlns:a16="http://schemas.microsoft.com/office/drawing/2014/main" id="{4CFE0D23-8113-4405-9D38-C5D0A49F2B3F}"/>
              </a:ext>
            </a:extLst>
          </p:cNvPr>
          <p:cNvSpPr/>
          <p:nvPr/>
        </p:nvSpPr>
        <p:spPr>
          <a:xfrm>
            <a:off x="13491485" y="2332963"/>
            <a:ext cx="8108040" cy="471989"/>
          </a:xfrm>
          <a:prstGeom prst="rect">
            <a:avLst/>
          </a:prstGeom>
          <a:noFill/>
        </p:spPr>
        <p:txBody>
          <a:bodyPr wrap="square" lIns="60960" tIns="30480" rIns="60960" bIns="30480">
            <a:spAutoFit/>
          </a:bodyPr>
          <a:lstStyle/>
          <a:p>
            <a:r>
              <a:rPr lang="es-ES" sz="2667" dirty="0">
                <a:ln w="0"/>
                <a:effectLst>
                  <a:outerShdw blurRad="38100" dist="19050" dir="2700000" algn="tl" rotWithShape="0">
                    <a:schemeClr val="dk1">
                      <a:alpha val="40000"/>
                    </a:schemeClr>
                  </a:outerShdw>
                </a:effectLst>
              </a:rPr>
              <a:t>Campo de Conocimiento:</a:t>
            </a:r>
          </a:p>
        </p:txBody>
      </p:sp>
      <p:sp>
        <p:nvSpPr>
          <p:cNvPr id="26" name="Rectángulo 25">
            <a:extLst>
              <a:ext uri="{FF2B5EF4-FFF2-40B4-BE49-F238E27FC236}">
                <a16:creationId xmlns:a16="http://schemas.microsoft.com/office/drawing/2014/main" id="{B1381F19-7A4B-4EF0-B019-CD96A9F9A31C}"/>
              </a:ext>
            </a:extLst>
          </p:cNvPr>
          <p:cNvSpPr/>
          <p:nvPr/>
        </p:nvSpPr>
        <p:spPr>
          <a:xfrm>
            <a:off x="11440477" y="25036321"/>
            <a:ext cx="9550400" cy="114655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1183" dirty="0" err="1">
                <a:solidFill>
                  <a:schemeClr val="tx1"/>
                </a:solidFill>
              </a:rPr>
              <a:t>Lorem</a:t>
            </a:r>
            <a:r>
              <a:rPr lang="es-MX" sz="1183" dirty="0">
                <a:solidFill>
                  <a:schemeClr val="tx1"/>
                </a:solidFill>
              </a:rPr>
              <a:t> </a:t>
            </a:r>
            <a:r>
              <a:rPr lang="es-MX" sz="1183" dirty="0" err="1">
                <a:solidFill>
                  <a:schemeClr val="tx1"/>
                </a:solidFill>
              </a:rPr>
              <a:t>ipsum</a:t>
            </a:r>
            <a:r>
              <a:rPr lang="es-MX" sz="1183" dirty="0">
                <a:solidFill>
                  <a:schemeClr val="tx1"/>
                </a:solidFill>
              </a:rPr>
              <a:t> dolor </a:t>
            </a:r>
            <a:r>
              <a:rPr lang="es-MX" sz="1183" dirty="0" err="1">
                <a:solidFill>
                  <a:schemeClr val="tx1"/>
                </a:solidFill>
              </a:rPr>
              <a:t>sit</a:t>
            </a:r>
            <a:r>
              <a:rPr lang="es-MX" sz="1183" dirty="0">
                <a:solidFill>
                  <a:schemeClr val="tx1"/>
                </a:solidFill>
              </a:rPr>
              <a:t> </a:t>
            </a:r>
            <a:r>
              <a:rPr lang="es-MX" sz="1183" dirty="0" err="1">
                <a:solidFill>
                  <a:schemeClr val="tx1"/>
                </a:solidFill>
              </a:rPr>
              <a:t>amet</a:t>
            </a:r>
            <a:r>
              <a:rPr lang="es-MX" sz="1183" dirty="0">
                <a:solidFill>
                  <a:schemeClr val="tx1"/>
                </a:solidFill>
              </a:rPr>
              <a:t>, </a:t>
            </a:r>
            <a:r>
              <a:rPr lang="es-MX" sz="1183" dirty="0" err="1">
                <a:solidFill>
                  <a:schemeClr val="tx1"/>
                </a:solidFill>
              </a:rPr>
              <a:t>consectetuer</a:t>
            </a:r>
            <a:r>
              <a:rPr lang="es-MX" sz="1183" dirty="0">
                <a:solidFill>
                  <a:schemeClr val="tx1"/>
                </a:solidFill>
              </a:rPr>
              <a:t> </a:t>
            </a:r>
            <a:r>
              <a:rPr lang="es-MX" sz="1183" dirty="0" err="1">
                <a:solidFill>
                  <a:schemeClr val="tx1"/>
                </a:solidFill>
              </a:rPr>
              <a:t>adipiscing</a:t>
            </a:r>
            <a:r>
              <a:rPr lang="es-MX" sz="1183" dirty="0">
                <a:solidFill>
                  <a:schemeClr val="tx1"/>
                </a:solidFill>
              </a:rPr>
              <a:t> </a:t>
            </a:r>
            <a:r>
              <a:rPr lang="es-MX" sz="1183" dirty="0" err="1">
                <a:solidFill>
                  <a:schemeClr val="tx1"/>
                </a:solidFill>
              </a:rPr>
              <a:t>elit</a:t>
            </a:r>
            <a:r>
              <a:rPr lang="es-MX" sz="1183" dirty="0">
                <a:solidFill>
                  <a:schemeClr val="tx1"/>
                </a:solidFill>
              </a:rPr>
              <a:t>. </a:t>
            </a:r>
            <a:r>
              <a:rPr lang="es-MX" sz="1183" dirty="0" err="1">
                <a:solidFill>
                  <a:schemeClr val="tx1"/>
                </a:solidFill>
              </a:rPr>
              <a:t>Aenean</a:t>
            </a:r>
            <a:r>
              <a:rPr lang="es-MX" sz="1183" dirty="0">
                <a:solidFill>
                  <a:schemeClr val="tx1"/>
                </a:solidFill>
              </a:rPr>
              <a:t> commodo </a:t>
            </a:r>
            <a:r>
              <a:rPr lang="es-MX" sz="1183" dirty="0" err="1">
                <a:solidFill>
                  <a:schemeClr val="tx1"/>
                </a:solidFill>
              </a:rPr>
              <a:t>ligula</a:t>
            </a:r>
            <a:r>
              <a:rPr lang="es-MX" sz="1183" dirty="0">
                <a:solidFill>
                  <a:schemeClr val="tx1"/>
                </a:solidFill>
              </a:rPr>
              <a:t> </a:t>
            </a:r>
            <a:r>
              <a:rPr lang="es-MX" sz="1183" dirty="0" err="1">
                <a:solidFill>
                  <a:schemeClr val="tx1"/>
                </a:solidFill>
              </a:rPr>
              <a:t>eget</a:t>
            </a:r>
            <a:r>
              <a:rPr lang="es-MX" sz="1183" dirty="0">
                <a:solidFill>
                  <a:schemeClr val="tx1"/>
                </a:solidFill>
              </a:rPr>
              <a:t> dolor. </a:t>
            </a:r>
            <a:r>
              <a:rPr lang="es-MX" sz="1183" dirty="0" err="1">
                <a:solidFill>
                  <a:schemeClr val="tx1"/>
                </a:solidFill>
              </a:rPr>
              <a:t>Aenean</a:t>
            </a:r>
            <a:r>
              <a:rPr lang="es-MX" sz="1183" dirty="0">
                <a:solidFill>
                  <a:schemeClr val="tx1"/>
                </a:solidFill>
              </a:rPr>
              <a:t> </a:t>
            </a:r>
            <a:r>
              <a:rPr lang="es-MX" sz="1183" dirty="0" err="1">
                <a:solidFill>
                  <a:schemeClr val="tx1"/>
                </a:solidFill>
              </a:rPr>
              <a:t>massa</a:t>
            </a:r>
            <a:r>
              <a:rPr lang="es-MX" sz="1183" dirty="0">
                <a:solidFill>
                  <a:schemeClr val="tx1"/>
                </a:solidFill>
              </a:rPr>
              <a:t>. Cum </a:t>
            </a:r>
            <a:r>
              <a:rPr lang="es-MX" sz="1183" dirty="0" err="1">
                <a:solidFill>
                  <a:schemeClr val="tx1"/>
                </a:solidFill>
              </a:rPr>
              <a:t>sociis</a:t>
            </a:r>
            <a:r>
              <a:rPr lang="es-MX" sz="1183" dirty="0">
                <a:solidFill>
                  <a:schemeClr val="tx1"/>
                </a:solidFill>
              </a:rPr>
              <a:t> </a:t>
            </a:r>
            <a:r>
              <a:rPr lang="es-MX" sz="1183" dirty="0" err="1">
                <a:solidFill>
                  <a:schemeClr val="tx1"/>
                </a:solidFill>
              </a:rPr>
              <a:t>natoque</a:t>
            </a:r>
            <a:r>
              <a:rPr lang="es-MX" sz="1183" dirty="0">
                <a:solidFill>
                  <a:schemeClr val="tx1"/>
                </a:solidFill>
              </a:rPr>
              <a:t> </a:t>
            </a:r>
            <a:r>
              <a:rPr lang="es-MX" sz="1183" dirty="0" err="1">
                <a:solidFill>
                  <a:schemeClr val="tx1"/>
                </a:solidFill>
              </a:rPr>
              <a:t>penatibus</a:t>
            </a:r>
            <a:r>
              <a:rPr lang="es-MX" sz="1183" dirty="0">
                <a:solidFill>
                  <a:schemeClr val="tx1"/>
                </a:solidFill>
              </a:rPr>
              <a:t> et </a:t>
            </a:r>
            <a:r>
              <a:rPr lang="es-MX" sz="1183" dirty="0" err="1">
                <a:solidFill>
                  <a:schemeClr val="tx1"/>
                </a:solidFill>
              </a:rPr>
              <a:t>magnis</a:t>
            </a:r>
            <a:r>
              <a:rPr lang="es-MX" sz="1183" dirty="0">
                <a:solidFill>
                  <a:schemeClr val="tx1"/>
                </a:solidFill>
              </a:rPr>
              <a:t> </a:t>
            </a:r>
            <a:r>
              <a:rPr lang="es-MX" sz="1183" dirty="0" err="1">
                <a:solidFill>
                  <a:schemeClr val="tx1"/>
                </a:solidFill>
              </a:rPr>
              <a:t>dis</a:t>
            </a:r>
            <a:r>
              <a:rPr lang="es-MX" sz="1183" dirty="0">
                <a:solidFill>
                  <a:schemeClr val="tx1"/>
                </a:solidFill>
              </a:rPr>
              <a:t> </a:t>
            </a:r>
            <a:r>
              <a:rPr lang="es-MX" sz="1183" dirty="0" err="1">
                <a:solidFill>
                  <a:schemeClr val="tx1"/>
                </a:solidFill>
              </a:rPr>
              <a:t>parturient</a:t>
            </a:r>
            <a:r>
              <a:rPr lang="es-MX" sz="1183" dirty="0">
                <a:solidFill>
                  <a:schemeClr val="tx1"/>
                </a:solidFill>
              </a:rPr>
              <a:t> montes, </a:t>
            </a:r>
            <a:r>
              <a:rPr lang="es-MX" sz="1183" dirty="0" err="1">
                <a:solidFill>
                  <a:schemeClr val="tx1"/>
                </a:solidFill>
              </a:rPr>
              <a:t>nascetur</a:t>
            </a:r>
            <a:r>
              <a:rPr lang="es-MX" sz="1183" dirty="0">
                <a:solidFill>
                  <a:schemeClr val="tx1"/>
                </a:solidFill>
              </a:rPr>
              <a:t> </a:t>
            </a:r>
            <a:r>
              <a:rPr lang="es-MX" sz="1183" dirty="0" err="1">
                <a:solidFill>
                  <a:schemeClr val="tx1"/>
                </a:solidFill>
              </a:rPr>
              <a:t>ridiculus</a:t>
            </a:r>
            <a:r>
              <a:rPr lang="es-MX" sz="1183" dirty="0">
                <a:solidFill>
                  <a:schemeClr val="tx1"/>
                </a:solidFill>
              </a:rPr>
              <a:t> mus. </a:t>
            </a:r>
            <a:r>
              <a:rPr lang="es-MX" sz="1183" dirty="0" err="1">
                <a:solidFill>
                  <a:schemeClr val="tx1"/>
                </a:solidFill>
              </a:rPr>
              <a:t>Donec</a:t>
            </a:r>
            <a:r>
              <a:rPr lang="es-MX" sz="1183" dirty="0">
                <a:solidFill>
                  <a:schemeClr val="tx1"/>
                </a:solidFill>
              </a:rPr>
              <a:t> </a:t>
            </a:r>
            <a:r>
              <a:rPr lang="es-MX" sz="1183" dirty="0" err="1">
                <a:solidFill>
                  <a:schemeClr val="tx1"/>
                </a:solidFill>
              </a:rPr>
              <a:t>quam</a:t>
            </a:r>
            <a:r>
              <a:rPr lang="es-MX" sz="1183" dirty="0">
                <a:solidFill>
                  <a:schemeClr val="tx1"/>
                </a:solidFill>
              </a:rPr>
              <a:t> </a:t>
            </a:r>
            <a:r>
              <a:rPr lang="es-MX" sz="1183" dirty="0" err="1">
                <a:solidFill>
                  <a:schemeClr val="tx1"/>
                </a:solidFill>
              </a:rPr>
              <a:t>felis</a:t>
            </a:r>
            <a:r>
              <a:rPr lang="es-MX" sz="1183" dirty="0">
                <a:solidFill>
                  <a:schemeClr val="tx1"/>
                </a:solidFill>
              </a:rPr>
              <a:t>, </a:t>
            </a:r>
            <a:r>
              <a:rPr lang="es-MX" sz="1183" dirty="0" err="1">
                <a:solidFill>
                  <a:schemeClr val="tx1"/>
                </a:solidFill>
              </a:rPr>
              <a:t>ultricies</a:t>
            </a:r>
            <a:r>
              <a:rPr lang="es-MX" sz="1183" dirty="0">
                <a:solidFill>
                  <a:schemeClr val="tx1"/>
                </a:solidFill>
              </a:rPr>
              <a:t> </a:t>
            </a:r>
            <a:r>
              <a:rPr lang="es-MX" sz="1183" dirty="0" err="1">
                <a:solidFill>
                  <a:schemeClr val="tx1"/>
                </a:solidFill>
              </a:rPr>
              <a:t>nec</a:t>
            </a:r>
            <a:r>
              <a:rPr lang="es-MX" sz="1183" dirty="0">
                <a:solidFill>
                  <a:schemeClr val="tx1"/>
                </a:solidFill>
              </a:rPr>
              <a:t>, </a:t>
            </a:r>
            <a:r>
              <a:rPr lang="es-MX" sz="1183" dirty="0" err="1">
                <a:solidFill>
                  <a:schemeClr val="tx1"/>
                </a:solidFill>
              </a:rPr>
              <a:t>pellentesque</a:t>
            </a:r>
            <a:r>
              <a:rPr lang="es-MX" sz="1183" dirty="0">
                <a:solidFill>
                  <a:schemeClr val="tx1"/>
                </a:solidFill>
              </a:rPr>
              <a:t> </a:t>
            </a:r>
            <a:r>
              <a:rPr lang="es-MX" sz="1183" dirty="0" err="1">
                <a:solidFill>
                  <a:schemeClr val="tx1"/>
                </a:solidFill>
              </a:rPr>
              <a:t>eu</a:t>
            </a:r>
            <a:r>
              <a:rPr lang="es-MX" sz="1183" dirty="0">
                <a:solidFill>
                  <a:schemeClr val="tx1"/>
                </a:solidFill>
              </a:rPr>
              <a:t>, </a:t>
            </a:r>
            <a:r>
              <a:rPr lang="es-MX" sz="1183" dirty="0" err="1">
                <a:solidFill>
                  <a:schemeClr val="tx1"/>
                </a:solidFill>
              </a:rPr>
              <a:t>pretium</a:t>
            </a:r>
            <a:r>
              <a:rPr lang="es-MX" sz="1183" dirty="0">
                <a:solidFill>
                  <a:schemeClr val="tx1"/>
                </a:solidFill>
              </a:rPr>
              <a:t> </a:t>
            </a:r>
            <a:r>
              <a:rPr lang="es-MX" sz="1183" dirty="0" err="1">
                <a:solidFill>
                  <a:schemeClr val="tx1"/>
                </a:solidFill>
              </a:rPr>
              <a:t>quis</a:t>
            </a:r>
            <a:r>
              <a:rPr lang="es-MX" sz="1183" dirty="0">
                <a:solidFill>
                  <a:schemeClr val="tx1"/>
                </a:solidFill>
              </a:rPr>
              <a:t>, </a:t>
            </a:r>
            <a:r>
              <a:rPr lang="es-MX" sz="1183" dirty="0" err="1">
                <a:solidFill>
                  <a:schemeClr val="tx1"/>
                </a:solidFill>
              </a:rPr>
              <a:t>sem</a:t>
            </a:r>
            <a:r>
              <a:rPr lang="es-MX" sz="1183" dirty="0">
                <a:solidFill>
                  <a:schemeClr val="tx1"/>
                </a:solidFill>
              </a:rPr>
              <a:t>. </a:t>
            </a:r>
            <a:r>
              <a:rPr lang="es-MX" sz="1183" dirty="0" err="1">
                <a:solidFill>
                  <a:schemeClr val="tx1"/>
                </a:solidFill>
              </a:rPr>
              <a:t>Nulla</a:t>
            </a:r>
            <a:r>
              <a:rPr lang="es-MX" sz="1183" dirty="0">
                <a:solidFill>
                  <a:schemeClr val="tx1"/>
                </a:solidFill>
              </a:rPr>
              <a:t> </a:t>
            </a:r>
            <a:r>
              <a:rPr lang="es-MX" sz="1183" dirty="0" err="1">
                <a:solidFill>
                  <a:schemeClr val="tx1"/>
                </a:solidFill>
              </a:rPr>
              <a:t>consequat</a:t>
            </a:r>
            <a:r>
              <a:rPr lang="es-MX" sz="1183" dirty="0">
                <a:solidFill>
                  <a:schemeClr val="tx1"/>
                </a:solidFill>
              </a:rPr>
              <a:t> </a:t>
            </a:r>
            <a:r>
              <a:rPr lang="es-MX" sz="1183" dirty="0" err="1">
                <a:solidFill>
                  <a:schemeClr val="tx1"/>
                </a:solidFill>
              </a:rPr>
              <a:t>massa</a:t>
            </a:r>
            <a:r>
              <a:rPr lang="es-MX" sz="1183" dirty="0">
                <a:solidFill>
                  <a:schemeClr val="tx1"/>
                </a:solidFill>
              </a:rPr>
              <a:t> </a:t>
            </a:r>
            <a:r>
              <a:rPr lang="es-MX" sz="1183" dirty="0" err="1">
                <a:solidFill>
                  <a:schemeClr val="tx1"/>
                </a:solidFill>
              </a:rPr>
              <a:t>quis</a:t>
            </a:r>
            <a:r>
              <a:rPr lang="es-MX" sz="1183" dirty="0">
                <a:solidFill>
                  <a:schemeClr val="tx1"/>
                </a:solidFill>
              </a:rPr>
              <a:t> </a:t>
            </a:r>
            <a:r>
              <a:rPr lang="es-MX" sz="1183" dirty="0" err="1">
                <a:solidFill>
                  <a:schemeClr val="tx1"/>
                </a:solidFill>
              </a:rPr>
              <a:t>enim</a:t>
            </a:r>
            <a:r>
              <a:rPr lang="es-MX" sz="1183" dirty="0">
                <a:solidFill>
                  <a:schemeClr val="tx1"/>
                </a:solidFill>
              </a:rPr>
              <a:t>. </a:t>
            </a:r>
            <a:r>
              <a:rPr lang="es-MX" sz="1183" dirty="0" err="1">
                <a:solidFill>
                  <a:schemeClr val="tx1"/>
                </a:solidFill>
              </a:rPr>
              <a:t>Donec</a:t>
            </a:r>
            <a:r>
              <a:rPr lang="es-MX" sz="1183" dirty="0">
                <a:solidFill>
                  <a:schemeClr val="tx1"/>
                </a:solidFill>
              </a:rPr>
              <a:t> </a:t>
            </a:r>
            <a:r>
              <a:rPr lang="es-MX" sz="1183" dirty="0" err="1">
                <a:solidFill>
                  <a:schemeClr val="tx1"/>
                </a:solidFill>
              </a:rPr>
              <a:t>pede</a:t>
            </a:r>
            <a:r>
              <a:rPr lang="es-MX" sz="1183" dirty="0">
                <a:solidFill>
                  <a:schemeClr val="tx1"/>
                </a:solidFill>
              </a:rPr>
              <a:t> justo, </a:t>
            </a:r>
            <a:r>
              <a:rPr lang="es-MX" sz="1183" dirty="0" err="1">
                <a:solidFill>
                  <a:schemeClr val="tx1"/>
                </a:solidFill>
              </a:rPr>
              <a:t>fringilla</a:t>
            </a:r>
            <a:r>
              <a:rPr lang="es-MX" sz="1183" dirty="0">
                <a:solidFill>
                  <a:schemeClr val="tx1"/>
                </a:solidFill>
              </a:rPr>
              <a:t> </a:t>
            </a:r>
            <a:r>
              <a:rPr lang="es-MX" sz="1183" dirty="0" err="1">
                <a:solidFill>
                  <a:schemeClr val="tx1"/>
                </a:solidFill>
              </a:rPr>
              <a:t>vel</a:t>
            </a:r>
            <a:r>
              <a:rPr lang="es-MX" sz="1183" dirty="0">
                <a:solidFill>
                  <a:schemeClr val="tx1"/>
                </a:solidFill>
              </a:rPr>
              <a:t>, </a:t>
            </a:r>
            <a:r>
              <a:rPr lang="es-MX" sz="1183" dirty="0" err="1">
                <a:solidFill>
                  <a:schemeClr val="tx1"/>
                </a:solidFill>
              </a:rPr>
              <a:t>aliquet</a:t>
            </a:r>
            <a:r>
              <a:rPr lang="es-MX" sz="1183" dirty="0">
                <a:solidFill>
                  <a:schemeClr val="tx1"/>
                </a:solidFill>
              </a:rPr>
              <a:t> </a:t>
            </a:r>
            <a:r>
              <a:rPr lang="es-MX" sz="1183" dirty="0" err="1">
                <a:solidFill>
                  <a:schemeClr val="tx1"/>
                </a:solidFill>
              </a:rPr>
              <a:t>nec</a:t>
            </a:r>
            <a:r>
              <a:rPr lang="es-MX" sz="1183" dirty="0">
                <a:solidFill>
                  <a:schemeClr val="tx1"/>
                </a:solidFill>
              </a:rPr>
              <a:t>, </a:t>
            </a:r>
            <a:r>
              <a:rPr lang="es-MX" sz="1183" dirty="0" err="1">
                <a:solidFill>
                  <a:schemeClr val="tx1"/>
                </a:solidFill>
              </a:rPr>
              <a:t>vulputate</a:t>
            </a:r>
            <a:r>
              <a:rPr lang="es-MX" sz="1183" dirty="0">
                <a:solidFill>
                  <a:schemeClr val="tx1"/>
                </a:solidFill>
              </a:rPr>
              <a:t> </a:t>
            </a:r>
            <a:r>
              <a:rPr lang="es-MX" sz="1183" dirty="0" err="1">
                <a:solidFill>
                  <a:schemeClr val="tx1"/>
                </a:solidFill>
              </a:rPr>
              <a:t>eget</a:t>
            </a:r>
            <a:r>
              <a:rPr lang="es-MX" sz="1183" dirty="0">
                <a:solidFill>
                  <a:schemeClr val="tx1"/>
                </a:solidFill>
              </a:rPr>
              <a:t>, </a:t>
            </a:r>
            <a:r>
              <a:rPr lang="es-MX" sz="1183" dirty="0" err="1">
                <a:solidFill>
                  <a:schemeClr val="tx1"/>
                </a:solidFill>
              </a:rPr>
              <a:t>arcu</a:t>
            </a:r>
            <a:r>
              <a:rPr lang="es-MX" sz="1183" dirty="0">
                <a:solidFill>
                  <a:schemeClr val="tx1"/>
                </a:solidFill>
              </a:rPr>
              <a:t>. In </a:t>
            </a:r>
            <a:r>
              <a:rPr lang="es-MX" sz="1183" dirty="0" err="1">
                <a:solidFill>
                  <a:schemeClr val="tx1"/>
                </a:solidFill>
              </a:rPr>
              <a:t>enim</a:t>
            </a:r>
            <a:r>
              <a:rPr lang="es-MX" sz="1183" dirty="0">
                <a:solidFill>
                  <a:schemeClr val="tx1"/>
                </a:solidFill>
              </a:rPr>
              <a:t> justo, </a:t>
            </a:r>
            <a:r>
              <a:rPr lang="es-MX" sz="1183" dirty="0" err="1">
                <a:solidFill>
                  <a:schemeClr val="tx1"/>
                </a:solidFill>
              </a:rPr>
              <a:t>rhoncus</a:t>
            </a:r>
            <a:r>
              <a:rPr lang="es-MX" sz="1183" dirty="0">
                <a:solidFill>
                  <a:schemeClr val="tx1"/>
                </a:solidFill>
              </a:rPr>
              <a:t> ut, </a:t>
            </a:r>
            <a:r>
              <a:rPr lang="es-MX" sz="1183" dirty="0" err="1">
                <a:solidFill>
                  <a:schemeClr val="tx1"/>
                </a:solidFill>
              </a:rPr>
              <a:t>imperdiet</a:t>
            </a:r>
            <a:r>
              <a:rPr lang="es-MX" sz="1183" dirty="0">
                <a:solidFill>
                  <a:schemeClr val="tx1"/>
                </a:solidFill>
              </a:rPr>
              <a:t> a, </a:t>
            </a:r>
            <a:r>
              <a:rPr lang="es-MX" sz="1183" dirty="0" err="1">
                <a:solidFill>
                  <a:schemeClr val="tx1"/>
                </a:solidFill>
              </a:rPr>
              <a:t>venenatis</a:t>
            </a:r>
            <a:r>
              <a:rPr lang="es-MX" sz="1183" dirty="0">
                <a:solidFill>
                  <a:schemeClr val="tx1"/>
                </a:solidFill>
              </a:rPr>
              <a:t> vitae, justo. </a:t>
            </a:r>
            <a:r>
              <a:rPr lang="es-MX" sz="1183" dirty="0" err="1">
                <a:solidFill>
                  <a:schemeClr val="tx1"/>
                </a:solidFill>
              </a:rPr>
              <a:t>Nullam</a:t>
            </a:r>
            <a:r>
              <a:rPr lang="es-MX" sz="1183" dirty="0">
                <a:solidFill>
                  <a:schemeClr val="tx1"/>
                </a:solidFill>
              </a:rPr>
              <a:t> </a:t>
            </a:r>
            <a:r>
              <a:rPr lang="es-MX" sz="1183" dirty="0" err="1">
                <a:solidFill>
                  <a:schemeClr val="tx1"/>
                </a:solidFill>
              </a:rPr>
              <a:t>dictum</a:t>
            </a:r>
            <a:r>
              <a:rPr lang="es-MX" sz="1183" dirty="0">
                <a:solidFill>
                  <a:schemeClr val="tx1"/>
                </a:solidFill>
              </a:rPr>
              <a:t> </a:t>
            </a:r>
            <a:r>
              <a:rPr lang="es-MX" sz="1183" dirty="0" err="1">
                <a:solidFill>
                  <a:schemeClr val="tx1"/>
                </a:solidFill>
              </a:rPr>
              <a:t>felis</a:t>
            </a:r>
            <a:r>
              <a:rPr lang="es-MX" sz="1183" dirty="0">
                <a:solidFill>
                  <a:schemeClr val="tx1"/>
                </a:solidFill>
              </a:rPr>
              <a:t> </a:t>
            </a:r>
            <a:r>
              <a:rPr lang="es-MX" sz="1183" dirty="0" err="1">
                <a:solidFill>
                  <a:schemeClr val="tx1"/>
                </a:solidFill>
              </a:rPr>
              <a:t>eu</a:t>
            </a:r>
            <a:r>
              <a:rPr lang="es-MX" sz="1183" dirty="0">
                <a:solidFill>
                  <a:schemeClr val="tx1"/>
                </a:solidFill>
              </a:rPr>
              <a:t> </a:t>
            </a:r>
            <a:r>
              <a:rPr lang="es-MX" sz="1183" dirty="0" err="1">
                <a:solidFill>
                  <a:schemeClr val="tx1"/>
                </a:solidFill>
              </a:rPr>
              <a:t>pede</a:t>
            </a:r>
            <a:r>
              <a:rPr lang="es-MX" sz="1183" dirty="0">
                <a:solidFill>
                  <a:schemeClr val="tx1"/>
                </a:solidFill>
              </a:rPr>
              <a:t> </a:t>
            </a:r>
            <a:r>
              <a:rPr lang="es-MX" sz="1183" dirty="0" err="1">
                <a:solidFill>
                  <a:schemeClr val="tx1"/>
                </a:solidFill>
              </a:rPr>
              <a:t>mollis</a:t>
            </a:r>
            <a:r>
              <a:rPr lang="es-MX" sz="1183" dirty="0">
                <a:solidFill>
                  <a:schemeClr val="tx1"/>
                </a:solidFill>
              </a:rPr>
              <a:t> </a:t>
            </a:r>
            <a:r>
              <a:rPr lang="es-MX" sz="1183" dirty="0" err="1">
                <a:solidFill>
                  <a:schemeClr val="tx1"/>
                </a:solidFill>
              </a:rPr>
              <a:t>pretium</a:t>
            </a:r>
            <a:r>
              <a:rPr lang="es-MX" sz="1183" dirty="0">
                <a:solidFill>
                  <a:schemeClr val="tx1"/>
                </a:solidFill>
              </a:rPr>
              <a:t>. </a:t>
            </a:r>
            <a:r>
              <a:rPr lang="es-MX" sz="1183" dirty="0" err="1">
                <a:solidFill>
                  <a:schemeClr val="tx1"/>
                </a:solidFill>
              </a:rPr>
              <a:t>Integer</a:t>
            </a:r>
            <a:r>
              <a:rPr lang="es-MX" sz="1183" dirty="0">
                <a:solidFill>
                  <a:schemeClr val="tx1"/>
                </a:solidFill>
              </a:rPr>
              <a:t> </a:t>
            </a:r>
            <a:r>
              <a:rPr lang="es-MX" sz="1183" dirty="0" err="1">
                <a:solidFill>
                  <a:schemeClr val="tx1"/>
                </a:solidFill>
              </a:rPr>
              <a:t>tincidunt</a:t>
            </a:r>
            <a:r>
              <a:rPr lang="es-MX" sz="1183" dirty="0">
                <a:solidFill>
                  <a:schemeClr val="tx1"/>
                </a:solidFill>
              </a:rPr>
              <a:t>. </a:t>
            </a:r>
            <a:r>
              <a:rPr lang="es-MX" sz="1183" dirty="0" err="1">
                <a:solidFill>
                  <a:schemeClr val="tx1"/>
                </a:solidFill>
              </a:rPr>
              <a:t>Cras</a:t>
            </a:r>
            <a:r>
              <a:rPr lang="es-MX" sz="1183" dirty="0">
                <a:solidFill>
                  <a:schemeClr val="tx1"/>
                </a:solidFill>
              </a:rPr>
              <a:t> </a:t>
            </a:r>
            <a:r>
              <a:rPr lang="es-MX" sz="1183" dirty="0" err="1">
                <a:solidFill>
                  <a:schemeClr val="tx1"/>
                </a:solidFill>
              </a:rPr>
              <a:t>dapibus</a:t>
            </a:r>
            <a:r>
              <a:rPr lang="es-MX" sz="1183" dirty="0">
                <a:solidFill>
                  <a:schemeClr val="tx1"/>
                </a:solidFill>
              </a:rPr>
              <a:t>. </a:t>
            </a:r>
            <a:r>
              <a:rPr lang="es-MX" sz="1183" dirty="0" err="1">
                <a:solidFill>
                  <a:schemeClr val="tx1"/>
                </a:solidFill>
              </a:rPr>
              <a:t>Vivamus</a:t>
            </a:r>
            <a:r>
              <a:rPr lang="es-MX" sz="1183" dirty="0">
                <a:solidFill>
                  <a:schemeClr val="tx1"/>
                </a:solidFill>
              </a:rPr>
              <a:t> </a:t>
            </a:r>
            <a:r>
              <a:rPr lang="es-MX" sz="1183" dirty="0" err="1">
                <a:solidFill>
                  <a:schemeClr val="tx1"/>
                </a:solidFill>
              </a:rPr>
              <a:t>elementum</a:t>
            </a:r>
            <a:r>
              <a:rPr lang="es-MX" sz="1183" dirty="0">
                <a:solidFill>
                  <a:schemeClr val="tx1"/>
                </a:solidFill>
              </a:rPr>
              <a:t> </a:t>
            </a:r>
            <a:r>
              <a:rPr lang="es-MX" sz="1183" dirty="0" err="1">
                <a:solidFill>
                  <a:schemeClr val="tx1"/>
                </a:solidFill>
              </a:rPr>
              <a:t>semper</a:t>
            </a:r>
            <a:r>
              <a:rPr lang="es-MX" sz="1183" dirty="0">
                <a:solidFill>
                  <a:schemeClr val="tx1"/>
                </a:solidFill>
              </a:rPr>
              <a:t> </a:t>
            </a:r>
            <a:r>
              <a:rPr lang="es-MX" sz="1183" dirty="0" err="1">
                <a:solidFill>
                  <a:schemeClr val="tx1"/>
                </a:solidFill>
              </a:rPr>
              <a:t>nisi</a:t>
            </a:r>
            <a:r>
              <a:rPr lang="es-MX" sz="1183" dirty="0">
                <a:solidFill>
                  <a:schemeClr val="tx1"/>
                </a:solidFill>
              </a:rPr>
              <a:t>. </a:t>
            </a:r>
            <a:r>
              <a:rPr lang="es-MX" sz="1183" dirty="0" err="1">
                <a:solidFill>
                  <a:schemeClr val="tx1"/>
                </a:solidFill>
              </a:rPr>
              <a:t>Aenean</a:t>
            </a:r>
            <a:r>
              <a:rPr lang="es-MX" sz="1183" dirty="0">
                <a:solidFill>
                  <a:schemeClr val="tx1"/>
                </a:solidFill>
              </a:rPr>
              <a:t> </a:t>
            </a:r>
            <a:r>
              <a:rPr lang="es-MX" sz="1183" dirty="0" err="1">
                <a:solidFill>
                  <a:schemeClr val="tx1"/>
                </a:solidFill>
              </a:rPr>
              <a:t>vulputate</a:t>
            </a:r>
            <a:r>
              <a:rPr lang="es-MX" sz="1183" dirty="0">
                <a:solidFill>
                  <a:schemeClr val="tx1"/>
                </a:solidFill>
              </a:rPr>
              <a:t> </a:t>
            </a:r>
            <a:r>
              <a:rPr lang="es-MX" sz="1183" dirty="0" err="1">
                <a:solidFill>
                  <a:schemeClr val="tx1"/>
                </a:solidFill>
              </a:rPr>
              <a:t>eleifend</a:t>
            </a:r>
            <a:r>
              <a:rPr lang="es-MX" sz="1183" dirty="0">
                <a:solidFill>
                  <a:schemeClr val="tx1"/>
                </a:solidFill>
              </a:rPr>
              <a:t> </a:t>
            </a:r>
            <a:r>
              <a:rPr lang="es-MX" sz="1183" dirty="0" err="1">
                <a:solidFill>
                  <a:schemeClr val="tx1"/>
                </a:solidFill>
              </a:rPr>
              <a:t>tellus</a:t>
            </a:r>
            <a:r>
              <a:rPr lang="es-MX" sz="1183" dirty="0">
                <a:solidFill>
                  <a:schemeClr val="tx1"/>
                </a:solidFill>
              </a:rPr>
              <a:t>. </a:t>
            </a:r>
            <a:r>
              <a:rPr lang="es-MX" sz="1183" dirty="0" err="1">
                <a:solidFill>
                  <a:schemeClr val="tx1"/>
                </a:solidFill>
              </a:rPr>
              <a:t>Aenean</a:t>
            </a:r>
            <a:r>
              <a:rPr lang="es-MX" sz="1183" dirty="0">
                <a:solidFill>
                  <a:schemeClr val="tx1"/>
                </a:solidFill>
              </a:rPr>
              <a:t> leo </a:t>
            </a:r>
            <a:r>
              <a:rPr lang="es-MX" sz="1183" dirty="0" err="1">
                <a:solidFill>
                  <a:schemeClr val="tx1"/>
                </a:solidFill>
              </a:rPr>
              <a:t>ligula</a:t>
            </a:r>
            <a:r>
              <a:rPr lang="es-MX" sz="1183" dirty="0">
                <a:solidFill>
                  <a:schemeClr val="tx1"/>
                </a:solidFill>
              </a:rPr>
              <a:t>, </a:t>
            </a:r>
            <a:r>
              <a:rPr lang="es-MX" sz="1183" dirty="0" err="1">
                <a:solidFill>
                  <a:schemeClr val="tx1"/>
                </a:solidFill>
              </a:rPr>
              <a:t>porttitor</a:t>
            </a:r>
            <a:r>
              <a:rPr lang="es-MX" sz="1183" dirty="0">
                <a:solidFill>
                  <a:schemeClr val="tx1"/>
                </a:solidFill>
              </a:rPr>
              <a:t> </a:t>
            </a:r>
            <a:r>
              <a:rPr lang="es-MX" sz="1183" dirty="0" err="1">
                <a:solidFill>
                  <a:schemeClr val="tx1"/>
                </a:solidFill>
              </a:rPr>
              <a:t>eu</a:t>
            </a:r>
            <a:r>
              <a:rPr lang="es-MX" sz="1183" dirty="0">
                <a:solidFill>
                  <a:schemeClr val="tx1"/>
                </a:solidFill>
              </a:rPr>
              <a:t>, </a:t>
            </a:r>
            <a:r>
              <a:rPr lang="es-MX" sz="1183" dirty="0" err="1">
                <a:solidFill>
                  <a:schemeClr val="tx1"/>
                </a:solidFill>
              </a:rPr>
              <a:t>consequat</a:t>
            </a:r>
            <a:r>
              <a:rPr lang="es-MX" sz="1183" dirty="0">
                <a:solidFill>
                  <a:schemeClr val="tx1"/>
                </a:solidFill>
              </a:rPr>
              <a:t> vitae, </a:t>
            </a:r>
            <a:r>
              <a:rPr lang="es-MX" sz="1183" dirty="0" err="1">
                <a:solidFill>
                  <a:schemeClr val="tx1"/>
                </a:solidFill>
              </a:rPr>
              <a:t>eleifend</a:t>
            </a:r>
            <a:r>
              <a:rPr lang="es-MX" sz="1183" dirty="0">
                <a:solidFill>
                  <a:schemeClr val="tx1"/>
                </a:solidFill>
              </a:rPr>
              <a:t> ac, </a:t>
            </a:r>
            <a:r>
              <a:rPr lang="es-MX" sz="1183" dirty="0" err="1">
                <a:solidFill>
                  <a:schemeClr val="tx1"/>
                </a:solidFill>
              </a:rPr>
              <a:t>enim</a:t>
            </a:r>
            <a:r>
              <a:rPr lang="es-MX" sz="1183" dirty="0">
                <a:solidFill>
                  <a:schemeClr val="tx1"/>
                </a:solidFill>
              </a:rPr>
              <a:t>. </a:t>
            </a:r>
            <a:r>
              <a:rPr lang="es-MX" sz="1183" dirty="0" err="1">
                <a:solidFill>
                  <a:schemeClr val="tx1"/>
                </a:solidFill>
              </a:rPr>
              <a:t>Aliquam</a:t>
            </a:r>
            <a:r>
              <a:rPr lang="es-MX" sz="1183" dirty="0">
                <a:solidFill>
                  <a:schemeClr val="tx1"/>
                </a:solidFill>
              </a:rPr>
              <a:t> </a:t>
            </a:r>
            <a:r>
              <a:rPr lang="es-MX" sz="1183" dirty="0" err="1">
                <a:solidFill>
                  <a:schemeClr val="tx1"/>
                </a:solidFill>
              </a:rPr>
              <a:t>lorem</a:t>
            </a:r>
            <a:r>
              <a:rPr lang="es-MX" sz="1183" dirty="0">
                <a:solidFill>
                  <a:schemeClr val="tx1"/>
                </a:solidFill>
              </a:rPr>
              <a:t> ante, </a:t>
            </a:r>
            <a:r>
              <a:rPr lang="es-MX" sz="1183" dirty="0" err="1">
                <a:solidFill>
                  <a:schemeClr val="tx1"/>
                </a:solidFill>
              </a:rPr>
              <a:t>dapibus</a:t>
            </a:r>
            <a:r>
              <a:rPr lang="es-MX" sz="1183" dirty="0">
                <a:solidFill>
                  <a:schemeClr val="tx1"/>
                </a:solidFill>
              </a:rPr>
              <a:t> in, </a:t>
            </a:r>
            <a:r>
              <a:rPr lang="es-MX" sz="1183" dirty="0" err="1">
                <a:solidFill>
                  <a:schemeClr val="tx1"/>
                </a:solidFill>
              </a:rPr>
              <a:t>viverra</a:t>
            </a:r>
            <a:r>
              <a:rPr lang="es-MX" sz="1183" dirty="0">
                <a:solidFill>
                  <a:schemeClr val="tx1"/>
                </a:solidFill>
              </a:rPr>
              <a:t> </a:t>
            </a:r>
            <a:r>
              <a:rPr lang="es-MX" sz="1183" dirty="0" err="1">
                <a:solidFill>
                  <a:schemeClr val="tx1"/>
                </a:solidFill>
              </a:rPr>
              <a:t>quis</a:t>
            </a:r>
            <a:r>
              <a:rPr lang="es-MX" sz="1183" dirty="0">
                <a:solidFill>
                  <a:schemeClr val="tx1"/>
                </a:solidFill>
              </a:rPr>
              <a:t>, </a:t>
            </a:r>
            <a:r>
              <a:rPr lang="es-MX" sz="1183" dirty="0" err="1">
                <a:solidFill>
                  <a:schemeClr val="tx1"/>
                </a:solidFill>
              </a:rPr>
              <a:t>feugiat</a:t>
            </a:r>
            <a:r>
              <a:rPr lang="es-MX" sz="1183" dirty="0">
                <a:solidFill>
                  <a:schemeClr val="tx1"/>
                </a:solidFill>
              </a:rPr>
              <a:t> a, </a:t>
            </a:r>
            <a:r>
              <a:rPr lang="es-MX" sz="1183" dirty="0" err="1">
                <a:solidFill>
                  <a:schemeClr val="tx1"/>
                </a:solidFill>
              </a:rPr>
              <a:t>tellus</a:t>
            </a:r>
            <a:r>
              <a:rPr lang="es-MX" sz="1183" dirty="0">
                <a:solidFill>
                  <a:schemeClr val="tx1"/>
                </a:solidFill>
              </a:rPr>
              <a:t>. </a:t>
            </a:r>
            <a:r>
              <a:rPr lang="es-MX" sz="1183" dirty="0" err="1">
                <a:solidFill>
                  <a:schemeClr val="tx1"/>
                </a:solidFill>
              </a:rPr>
              <a:t>Phasellus</a:t>
            </a:r>
            <a:r>
              <a:rPr lang="es-MX" sz="1183" dirty="0">
                <a:solidFill>
                  <a:schemeClr val="tx1"/>
                </a:solidFill>
              </a:rPr>
              <a:t> </a:t>
            </a:r>
            <a:r>
              <a:rPr lang="es-MX" sz="1183" dirty="0" err="1">
                <a:solidFill>
                  <a:schemeClr val="tx1"/>
                </a:solidFill>
              </a:rPr>
              <a:t>viverra</a:t>
            </a:r>
            <a:r>
              <a:rPr lang="es-MX" sz="1183" dirty="0">
                <a:solidFill>
                  <a:schemeClr val="tx1"/>
                </a:solidFill>
              </a:rPr>
              <a:t> </a:t>
            </a:r>
            <a:r>
              <a:rPr lang="es-MX" sz="1183" dirty="0" err="1">
                <a:solidFill>
                  <a:schemeClr val="tx1"/>
                </a:solidFill>
              </a:rPr>
              <a:t>nulla</a:t>
            </a:r>
            <a:r>
              <a:rPr lang="es-MX" sz="1183" dirty="0">
                <a:solidFill>
                  <a:schemeClr val="tx1"/>
                </a:solidFill>
              </a:rPr>
              <a:t> ut </a:t>
            </a:r>
            <a:r>
              <a:rPr lang="es-MX" sz="1183" dirty="0" err="1">
                <a:solidFill>
                  <a:schemeClr val="tx1"/>
                </a:solidFill>
              </a:rPr>
              <a:t>metus</a:t>
            </a:r>
            <a:r>
              <a:rPr lang="es-MX" sz="1183" dirty="0">
                <a:solidFill>
                  <a:schemeClr val="tx1"/>
                </a:solidFill>
              </a:rPr>
              <a:t> </a:t>
            </a:r>
            <a:r>
              <a:rPr lang="es-MX" sz="1183" dirty="0" err="1">
                <a:solidFill>
                  <a:schemeClr val="tx1"/>
                </a:solidFill>
              </a:rPr>
              <a:t>varius</a:t>
            </a:r>
            <a:r>
              <a:rPr lang="es-MX" sz="1183" dirty="0">
                <a:solidFill>
                  <a:schemeClr val="tx1"/>
                </a:solidFill>
              </a:rPr>
              <a:t> </a:t>
            </a:r>
            <a:r>
              <a:rPr lang="es-MX" sz="1183" dirty="0" err="1">
                <a:solidFill>
                  <a:schemeClr val="tx1"/>
                </a:solidFill>
              </a:rPr>
              <a:t>laoreet</a:t>
            </a:r>
            <a:r>
              <a:rPr lang="es-MX" sz="1183" dirty="0">
                <a:solidFill>
                  <a:schemeClr val="tx1"/>
                </a:solidFill>
              </a:rPr>
              <a:t>. </a:t>
            </a:r>
          </a:p>
        </p:txBody>
      </p:sp>
      <p:sp>
        <p:nvSpPr>
          <p:cNvPr id="31" name="Rectángulo 30">
            <a:extLst>
              <a:ext uri="{FF2B5EF4-FFF2-40B4-BE49-F238E27FC236}">
                <a16:creationId xmlns:a16="http://schemas.microsoft.com/office/drawing/2014/main" id="{DB9B6242-3606-428A-8F12-A2E465AF0E9A}"/>
              </a:ext>
            </a:extLst>
          </p:cNvPr>
          <p:cNvSpPr/>
          <p:nvPr/>
        </p:nvSpPr>
        <p:spPr>
          <a:xfrm>
            <a:off x="1284148" y="16865885"/>
            <a:ext cx="19657403" cy="472508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endParaRPr lang="es-MX" sz="2000" dirty="0">
              <a:solidFill>
                <a:schemeClr val="tx1"/>
              </a:solidFill>
            </a:endParaRPr>
          </a:p>
        </p:txBody>
      </p:sp>
      <p:sp>
        <p:nvSpPr>
          <p:cNvPr id="4" name="Rectángulo 3">
            <a:extLst>
              <a:ext uri="{FF2B5EF4-FFF2-40B4-BE49-F238E27FC236}">
                <a16:creationId xmlns:a16="http://schemas.microsoft.com/office/drawing/2014/main" id="{7FEE99AB-7D07-EB40-3276-711475352738}"/>
              </a:ext>
            </a:extLst>
          </p:cNvPr>
          <p:cNvSpPr/>
          <p:nvPr/>
        </p:nvSpPr>
        <p:spPr>
          <a:xfrm>
            <a:off x="1333474" y="16844838"/>
            <a:ext cx="19657403" cy="339989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a:r>
              <a:rPr lang="es-MX" sz="2000" dirty="0">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 Aenean imperdiet. Etiam ultricies nisi vel augue. Curabitur ullamcorper ultricies nisi. Nam eget dui. Etiam rhoncus. Maecenas tempus, tellus eget condimentum rhoncus, sem quam semper libero, sit amet adipiscing sem neque sed ipsum. 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a:t>
            </a:r>
          </a:p>
        </p:txBody>
      </p:sp>
    </p:spTree>
    <p:extLst>
      <p:ext uri="{BB962C8B-B14F-4D97-AF65-F5344CB8AC3E}">
        <p14:creationId xmlns:p14="http://schemas.microsoft.com/office/powerpoint/2010/main" val="329663212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998</TotalTime>
  <Words>1476</Words>
  <Application>Microsoft Office PowerPoint</Application>
  <PresentationFormat>Personalizado</PresentationFormat>
  <Paragraphs>17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OSCAR GIOVANNI BALDERAS TREJO</dc:creator>
  <cp:lastModifiedBy>Dra. Lizbeth Vega</cp:lastModifiedBy>
  <cp:revision>12</cp:revision>
  <cp:lastPrinted>2018-08-08T02:30:47Z</cp:lastPrinted>
  <dcterms:created xsi:type="dcterms:W3CDTF">2017-10-09T19:00:22Z</dcterms:created>
  <dcterms:modified xsi:type="dcterms:W3CDTF">2023-09-14T17:52:42Z</dcterms:modified>
</cp:coreProperties>
</file>