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3"/>
  </p:notesMasterIdLst>
  <p:sldIdLst>
    <p:sldId id="256" r:id="rId2"/>
  </p:sldIdLst>
  <p:sldSz cx="21599525" cy="28800425"/>
  <p:notesSz cx="6669088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sin título" id="{D772023F-AE1A-4576-B5C3-417ADEE2C5DD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B58BE58-58C0-A64A-A95D-B37E83371BD9}" v="14" dt="2022-12-13T19:46:24.95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4984" autoAdjust="0"/>
    <p:restoredTop sz="95714" autoAdjust="0"/>
  </p:normalViewPr>
  <p:slideViewPr>
    <p:cSldViewPr snapToGrid="0">
      <p:cViewPr varScale="1">
        <p:scale>
          <a:sx n="30" d="100"/>
          <a:sy n="30" d="100"/>
        </p:scale>
        <p:origin x="3440" y="32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ED sitio" userId="53761b02d0a0b2e9" providerId="LiveId" clId="{44373C92-A595-C340-9397-046FFB8198A2}"/>
    <pc:docChg chg="custSel modSld modMainMaster">
      <pc:chgData name="LEED sitio" userId="53761b02d0a0b2e9" providerId="LiveId" clId="{44373C92-A595-C340-9397-046FFB8198A2}" dt="2021-10-28T17:08:29.181" v="65" actId="1035"/>
      <pc:docMkLst>
        <pc:docMk/>
      </pc:docMkLst>
      <pc:sldChg chg="delSp modSp mod">
        <pc:chgData name="LEED sitio" userId="53761b02d0a0b2e9" providerId="LiveId" clId="{44373C92-A595-C340-9397-046FFB8198A2}" dt="2021-10-28T17:08:29.181" v="65" actId="1035"/>
        <pc:sldMkLst>
          <pc:docMk/>
          <pc:sldMk cId="3296632127" sldId="256"/>
        </pc:sldMkLst>
        <pc:spChg chg="del">
          <ac:chgData name="LEED sitio" userId="53761b02d0a0b2e9" providerId="LiveId" clId="{44373C92-A595-C340-9397-046FFB8198A2}" dt="2021-10-28T17:07:57.665" v="23" actId="478"/>
          <ac:spMkLst>
            <pc:docMk/>
            <pc:sldMk cId="3296632127" sldId="256"/>
            <ac:spMk id="2" creationId="{5CE9A10E-0AC7-1D44-AA05-A77965829DF9}"/>
          </ac:spMkLst>
        </pc:spChg>
        <pc:spChg chg="mod">
          <ac:chgData name="LEED sitio" userId="53761b02d0a0b2e9" providerId="LiveId" clId="{44373C92-A595-C340-9397-046FFB8198A2}" dt="2021-10-28T17:08:14.401" v="40" actId="1035"/>
          <ac:spMkLst>
            <pc:docMk/>
            <pc:sldMk cId="3296632127" sldId="256"/>
            <ac:spMk id="16" creationId="{AD3F3A59-23B4-4DF3-BA3B-DB346A79754E}"/>
          </ac:spMkLst>
        </pc:spChg>
        <pc:spChg chg="mod">
          <ac:chgData name="LEED sitio" userId="53761b02d0a0b2e9" providerId="LiveId" clId="{44373C92-A595-C340-9397-046FFB8198A2}" dt="2021-10-28T17:08:22.544" v="55" actId="1035"/>
          <ac:spMkLst>
            <pc:docMk/>
            <pc:sldMk cId="3296632127" sldId="256"/>
            <ac:spMk id="24" creationId="{621B4860-B2A4-4DB9-941B-58A0F98FF57C}"/>
          </ac:spMkLst>
        </pc:spChg>
        <pc:spChg chg="mod">
          <ac:chgData name="LEED sitio" userId="53761b02d0a0b2e9" providerId="LiveId" clId="{44373C92-A595-C340-9397-046FFB8198A2}" dt="2021-10-28T17:08:29.181" v="65" actId="1035"/>
          <ac:spMkLst>
            <pc:docMk/>
            <pc:sldMk cId="3296632127" sldId="256"/>
            <ac:spMk id="26" creationId="{B1381F19-7A4B-4EF0-B019-CD96A9F9A31C}"/>
          </ac:spMkLst>
        </pc:spChg>
        <pc:spChg chg="mod">
          <ac:chgData name="LEED sitio" userId="53761b02d0a0b2e9" providerId="LiveId" clId="{44373C92-A595-C340-9397-046FFB8198A2}" dt="2021-10-28T17:08:05.944" v="24" actId="14100"/>
          <ac:spMkLst>
            <pc:docMk/>
            <pc:sldMk cId="3296632127" sldId="256"/>
            <ac:spMk id="31" creationId="{DB9B6242-3606-428A-8F12-A2E465AF0E9A}"/>
          </ac:spMkLst>
        </pc:spChg>
        <pc:spChg chg="mod">
          <ac:chgData name="LEED sitio" userId="53761b02d0a0b2e9" providerId="LiveId" clId="{44373C92-A595-C340-9397-046FFB8198A2}" dt="2021-10-28T17:08:29.181" v="65" actId="1035"/>
          <ac:spMkLst>
            <pc:docMk/>
            <pc:sldMk cId="3296632127" sldId="256"/>
            <ac:spMk id="35" creationId="{FE08F672-AB9C-4232-8B69-35308ECF0A01}"/>
          </ac:spMkLst>
        </pc:spChg>
        <pc:spChg chg="mod">
          <ac:chgData name="LEED sitio" userId="53761b02d0a0b2e9" providerId="LiveId" clId="{44373C92-A595-C340-9397-046FFB8198A2}" dt="2021-10-28T17:08:14.401" v="40" actId="1035"/>
          <ac:spMkLst>
            <pc:docMk/>
            <pc:sldMk cId="3296632127" sldId="256"/>
            <ac:spMk id="39" creationId="{4CF27522-257C-4C99-9F1E-38FE764A0A92}"/>
          </ac:spMkLst>
        </pc:spChg>
        <pc:spChg chg="mod">
          <ac:chgData name="LEED sitio" userId="53761b02d0a0b2e9" providerId="LiveId" clId="{44373C92-A595-C340-9397-046FFB8198A2}" dt="2021-10-28T17:08:22.544" v="55" actId="1035"/>
          <ac:spMkLst>
            <pc:docMk/>
            <pc:sldMk cId="3296632127" sldId="256"/>
            <ac:spMk id="40" creationId="{17A0F5B1-06C0-47DB-B2EE-25FB23359AEF}"/>
          </ac:spMkLst>
        </pc:spChg>
      </pc:sldChg>
      <pc:sldMasterChg chg="addSp delSp modSp mod">
        <pc:chgData name="LEED sitio" userId="53761b02d0a0b2e9" providerId="LiveId" clId="{44373C92-A595-C340-9397-046FFB8198A2}" dt="2021-10-28T17:07:47.441" v="22"/>
        <pc:sldMasterMkLst>
          <pc:docMk/>
          <pc:sldMasterMk cId="370962590" sldId="2147483687"/>
        </pc:sldMasterMkLst>
        <pc:spChg chg="add del mod">
          <ac:chgData name="LEED sitio" userId="53761b02d0a0b2e9" providerId="LiveId" clId="{44373C92-A595-C340-9397-046FFB8198A2}" dt="2021-10-28T17:07:47.441" v="22"/>
          <ac:spMkLst>
            <pc:docMk/>
            <pc:sldMasterMk cId="370962590" sldId="2147483687"/>
            <ac:spMk id="8" creationId="{4C351FC5-CBE7-2B40-AEBF-334330A1FC8E}"/>
          </ac:spMkLst>
        </pc:spChg>
        <pc:picChg chg="del">
          <ac:chgData name="LEED sitio" userId="53761b02d0a0b2e9" providerId="LiveId" clId="{44373C92-A595-C340-9397-046FFB8198A2}" dt="2021-10-28T17:05:34.216" v="0" actId="478"/>
          <ac:picMkLst>
            <pc:docMk/>
            <pc:sldMasterMk cId="370962590" sldId="2147483687"/>
            <ac:picMk id="7" creationId="{BD7CDF5A-9935-6945-AFB9-9875E0F173F0}"/>
          </ac:picMkLst>
        </pc:picChg>
        <pc:picChg chg="add mod">
          <ac:chgData name="LEED sitio" userId="53761b02d0a0b2e9" providerId="LiveId" clId="{44373C92-A595-C340-9397-046FFB8198A2}" dt="2021-10-28T17:07:44.660" v="20" actId="167"/>
          <ac:picMkLst>
            <pc:docMk/>
            <pc:sldMasterMk cId="370962590" sldId="2147483687"/>
            <ac:picMk id="9" creationId="{D0B3E96E-9C82-054A-9868-F5FE5A1BB536}"/>
          </ac:picMkLst>
        </pc:picChg>
        <pc:picChg chg="add mod">
          <ac:chgData name="LEED sitio" userId="53761b02d0a0b2e9" providerId="LiveId" clId="{44373C92-A595-C340-9397-046FFB8198A2}" dt="2021-10-28T17:07:29.608" v="17" actId="171"/>
          <ac:picMkLst>
            <pc:docMk/>
            <pc:sldMasterMk cId="370962590" sldId="2147483687"/>
            <ac:picMk id="10" creationId="{86BC3BC5-5E68-CE4C-8F1F-9E891A33CD67}"/>
          </ac:picMkLst>
        </pc:picChg>
        <pc:picChg chg="add mod">
          <ac:chgData name="LEED sitio" userId="53761b02d0a0b2e9" providerId="LiveId" clId="{44373C92-A595-C340-9397-046FFB8198A2}" dt="2021-10-28T17:07:36.081" v="18" actId="167"/>
          <ac:picMkLst>
            <pc:docMk/>
            <pc:sldMasterMk cId="370962590" sldId="2147483687"/>
            <ac:picMk id="11" creationId="{7BFE3D69-C558-5341-8364-DEE48FB1E645}"/>
          </ac:picMkLst>
        </pc:picChg>
      </pc:sldMasterChg>
    </pc:docChg>
  </pc:docChgLst>
  <pc:docChgLst>
    <pc:chgData name="LEED sitio" userId="53761b02d0a0b2e9" providerId="LiveId" clId="{3B58BE58-58C0-A64A-A95D-B37E83371BD9}"/>
    <pc:docChg chg="undo custSel modSld modMainMaster">
      <pc:chgData name="LEED sitio" userId="53761b02d0a0b2e9" providerId="LiveId" clId="{3B58BE58-58C0-A64A-A95D-B37E83371BD9}" dt="2022-12-13T19:47:15.264" v="71" actId="29295"/>
      <pc:docMkLst>
        <pc:docMk/>
      </pc:docMkLst>
      <pc:sldChg chg="modSp mod">
        <pc:chgData name="LEED sitio" userId="53761b02d0a0b2e9" providerId="LiveId" clId="{3B58BE58-58C0-A64A-A95D-B37E83371BD9}" dt="2022-12-13T19:45:58.147" v="56" actId="1076"/>
        <pc:sldMkLst>
          <pc:docMk/>
          <pc:sldMk cId="3296632127" sldId="256"/>
        </pc:sldMkLst>
        <pc:spChg chg="mod">
          <ac:chgData name="LEED sitio" userId="53761b02d0a0b2e9" providerId="LiveId" clId="{3B58BE58-58C0-A64A-A95D-B37E83371BD9}" dt="2022-12-13T19:33:19.680" v="22" actId="207"/>
          <ac:spMkLst>
            <pc:docMk/>
            <pc:sldMk cId="3296632127" sldId="256"/>
            <ac:spMk id="12" creationId="{5E7715C5-A010-4530-9656-D373CC89CBFC}"/>
          </ac:spMkLst>
        </pc:spChg>
        <pc:spChg chg="mod">
          <ac:chgData name="LEED sitio" userId="53761b02d0a0b2e9" providerId="LiveId" clId="{3B58BE58-58C0-A64A-A95D-B37E83371BD9}" dt="2022-12-13T19:33:19.680" v="22" actId="207"/>
          <ac:spMkLst>
            <pc:docMk/>
            <pc:sldMk cId="3296632127" sldId="256"/>
            <ac:spMk id="13" creationId="{3DDE9AE8-7BEF-466A-9749-3F72C6A4ED42}"/>
          </ac:spMkLst>
        </pc:spChg>
        <pc:spChg chg="mod">
          <ac:chgData name="LEED sitio" userId="53761b02d0a0b2e9" providerId="LiveId" clId="{3B58BE58-58C0-A64A-A95D-B37E83371BD9}" dt="2022-12-13T19:33:19.680" v="22" actId="207"/>
          <ac:spMkLst>
            <pc:docMk/>
            <pc:sldMk cId="3296632127" sldId="256"/>
            <ac:spMk id="14" creationId="{B9C7EAC7-74C7-4CEC-88FF-EB602CB68302}"/>
          </ac:spMkLst>
        </pc:spChg>
        <pc:spChg chg="mod">
          <ac:chgData name="LEED sitio" userId="53761b02d0a0b2e9" providerId="LiveId" clId="{3B58BE58-58C0-A64A-A95D-B37E83371BD9}" dt="2022-12-13T19:33:19.680" v="22" actId="207"/>
          <ac:spMkLst>
            <pc:docMk/>
            <pc:sldMk cId="3296632127" sldId="256"/>
            <ac:spMk id="15" creationId="{9605FCAD-9060-4DFF-ABFD-988EA43CCADB}"/>
          </ac:spMkLst>
        </pc:spChg>
        <pc:spChg chg="mod">
          <ac:chgData name="LEED sitio" userId="53761b02d0a0b2e9" providerId="LiveId" clId="{3B58BE58-58C0-A64A-A95D-B37E83371BD9}" dt="2022-12-13T19:33:19.680" v="22" actId="207"/>
          <ac:spMkLst>
            <pc:docMk/>
            <pc:sldMk cId="3296632127" sldId="256"/>
            <ac:spMk id="16" creationId="{AD3F3A59-23B4-4DF3-BA3B-DB346A79754E}"/>
          </ac:spMkLst>
        </pc:spChg>
        <pc:spChg chg="mod">
          <ac:chgData name="LEED sitio" userId="53761b02d0a0b2e9" providerId="LiveId" clId="{3B58BE58-58C0-A64A-A95D-B37E83371BD9}" dt="2022-12-13T19:33:19.680" v="22" actId="207"/>
          <ac:spMkLst>
            <pc:docMk/>
            <pc:sldMk cId="3296632127" sldId="256"/>
            <ac:spMk id="19" creationId="{D7207237-4B2A-46CC-9CAB-DEF43D859B8B}"/>
          </ac:spMkLst>
        </pc:spChg>
        <pc:spChg chg="mod">
          <ac:chgData name="LEED sitio" userId="53761b02d0a0b2e9" providerId="LiveId" clId="{3B58BE58-58C0-A64A-A95D-B37E83371BD9}" dt="2022-12-13T19:45:58.147" v="56" actId="1076"/>
          <ac:spMkLst>
            <pc:docMk/>
            <pc:sldMk cId="3296632127" sldId="256"/>
            <ac:spMk id="21" creationId="{F77D585B-23AE-43B9-93BF-42FA015A06C0}"/>
          </ac:spMkLst>
        </pc:spChg>
        <pc:spChg chg="mod">
          <ac:chgData name="LEED sitio" userId="53761b02d0a0b2e9" providerId="LiveId" clId="{3B58BE58-58C0-A64A-A95D-B37E83371BD9}" dt="2022-12-13T19:33:19.680" v="22" actId="207"/>
          <ac:spMkLst>
            <pc:docMk/>
            <pc:sldMk cId="3296632127" sldId="256"/>
            <ac:spMk id="22" creationId="{364FB7B0-C9BB-4CA7-92B3-6DCDFDF4E4FC}"/>
          </ac:spMkLst>
        </pc:spChg>
        <pc:spChg chg="mod">
          <ac:chgData name="LEED sitio" userId="53761b02d0a0b2e9" providerId="LiveId" clId="{3B58BE58-58C0-A64A-A95D-B37E83371BD9}" dt="2022-12-13T19:33:19.680" v="22" actId="207"/>
          <ac:spMkLst>
            <pc:docMk/>
            <pc:sldMk cId="3296632127" sldId="256"/>
            <ac:spMk id="23" creationId="{4CFE0D23-8113-4405-9D38-C5D0A49F2B3F}"/>
          </ac:spMkLst>
        </pc:spChg>
        <pc:spChg chg="mod">
          <ac:chgData name="LEED sitio" userId="53761b02d0a0b2e9" providerId="LiveId" clId="{3B58BE58-58C0-A64A-A95D-B37E83371BD9}" dt="2022-12-13T19:33:19.680" v="22" actId="207"/>
          <ac:spMkLst>
            <pc:docMk/>
            <pc:sldMk cId="3296632127" sldId="256"/>
            <ac:spMk id="24" creationId="{621B4860-B2A4-4DB9-941B-58A0F98FF57C}"/>
          </ac:spMkLst>
        </pc:spChg>
        <pc:spChg chg="mod">
          <ac:chgData name="LEED sitio" userId="53761b02d0a0b2e9" providerId="LiveId" clId="{3B58BE58-58C0-A64A-A95D-B37E83371BD9}" dt="2022-12-13T19:33:19.680" v="22" actId="207"/>
          <ac:spMkLst>
            <pc:docMk/>
            <pc:sldMk cId="3296632127" sldId="256"/>
            <ac:spMk id="26" creationId="{B1381F19-7A4B-4EF0-B019-CD96A9F9A31C}"/>
          </ac:spMkLst>
        </pc:spChg>
        <pc:spChg chg="mod">
          <ac:chgData name="LEED sitio" userId="53761b02d0a0b2e9" providerId="LiveId" clId="{3B58BE58-58C0-A64A-A95D-B37E83371BD9}" dt="2022-12-13T19:33:19.680" v="22" actId="207"/>
          <ac:spMkLst>
            <pc:docMk/>
            <pc:sldMk cId="3296632127" sldId="256"/>
            <ac:spMk id="31" creationId="{DB9B6242-3606-428A-8F12-A2E465AF0E9A}"/>
          </ac:spMkLst>
        </pc:spChg>
        <pc:spChg chg="mod">
          <ac:chgData name="LEED sitio" userId="53761b02d0a0b2e9" providerId="LiveId" clId="{3B58BE58-58C0-A64A-A95D-B37E83371BD9}" dt="2022-12-13T19:33:19.680" v="22" actId="207"/>
          <ac:spMkLst>
            <pc:docMk/>
            <pc:sldMk cId="3296632127" sldId="256"/>
            <ac:spMk id="35" creationId="{FE08F672-AB9C-4232-8B69-35308ECF0A01}"/>
          </ac:spMkLst>
        </pc:spChg>
        <pc:spChg chg="mod">
          <ac:chgData name="LEED sitio" userId="53761b02d0a0b2e9" providerId="LiveId" clId="{3B58BE58-58C0-A64A-A95D-B37E83371BD9}" dt="2022-12-13T19:33:19.680" v="22" actId="207"/>
          <ac:spMkLst>
            <pc:docMk/>
            <pc:sldMk cId="3296632127" sldId="256"/>
            <ac:spMk id="37" creationId="{623FE0F1-6E51-47A3-A949-40215738275B}"/>
          </ac:spMkLst>
        </pc:spChg>
        <pc:spChg chg="mod">
          <ac:chgData name="LEED sitio" userId="53761b02d0a0b2e9" providerId="LiveId" clId="{3B58BE58-58C0-A64A-A95D-B37E83371BD9}" dt="2022-12-13T19:33:19.680" v="22" actId="207"/>
          <ac:spMkLst>
            <pc:docMk/>
            <pc:sldMk cId="3296632127" sldId="256"/>
            <ac:spMk id="38" creationId="{1AB7B970-4E9F-4FA2-96C8-0FDB73BDCD09}"/>
          </ac:spMkLst>
        </pc:spChg>
        <pc:spChg chg="mod">
          <ac:chgData name="LEED sitio" userId="53761b02d0a0b2e9" providerId="LiveId" clId="{3B58BE58-58C0-A64A-A95D-B37E83371BD9}" dt="2022-12-13T19:33:19.680" v="22" actId="207"/>
          <ac:spMkLst>
            <pc:docMk/>
            <pc:sldMk cId="3296632127" sldId="256"/>
            <ac:spMk id="39" creationId="{4CF27522-257C-4C99-9F1E-38FE764A0A92}"/>
          </ac:spMkLst>
        </pc:spChg>
        <pc:spChg chg="mod">
          <ac:chgData name="LEED sitio" userId="53761b02d0a0b2e9" providerId="LiveId" clId="{3B58BE58-58C0-A64A-A95D-B37E83371BD9}" dt="2022-12-13T19:33:19.680" v="22" actId="207"/>
          <ac:spMkLst>
            <pc:docMk/>
            <pc:sldMk cId="3296632127" sldId="256"/>
            <ac:spMk id="40" creationId="{17A0F5B1-06C0-47DB-B2EE-25FB23359AEF}"/>
          </ac:spMkLst>
        </pc:spChg>
      </pc:sldChg>
      <pc:sldMasterChg chg="addSp delSp modSp mod setBg">
        <pc:chgData name="LEED sitio" userId="53761b02d0a0b2e9" providerId="LiveId" clId="{3B58BE58-58C0-A64A-A95D-B37E83371BD9}" dt="2022-12-13T19:47:15.264" v="71" actId="29295"/>
        <pc:sldMasterMkLst>
          <pc:docMk/>
          <pc:sldMasterMk cId="370962590" sldId="2147483687"/>
        </pc:sldMasterMkLst>
        <pc:spChg chg="mod">
          <ac:chgData name="LEED sitio" userId="53761b02d0a0b2e9" providerId="LiveId" clId="{3B58BE58-58C0-A64A-A95D-B37E83371BD9}" dt="2022-12-13T19:23:51.188" v="6" actId="14100"/>
          <ac:spMkLst>
            <pc:docMk/>
            <pc:sldMasterMk cId="370962590" sldId="2147483687"/>
            <ac:spMk id="2" creationId="{00000000-0000-0000-0000-000000000000}"/>
          </ac:spMkLst>
        </pc:spChg>
        <pc:picChg chg="add del mod">
          <ac:chgData name="LEED sitio" userId="53761b02d0a0b2e9" providerId="LiveId" clId="{3B58BE58-58C0-A64A-A95D-B37E83371BD9}" dt="2022-12-13T19:41:06.429" v="35" actId="478"/>
          <ac:picMkLst>
            <pc:docMk/>
            <pc:sldMasterMk cId="370962590" sldId="2147483687"/>
            <ac:picMk id="7" creationId="{22863F64-B3B5-E08E-F462-275F55D46DEB}"/>
          </ac:picMkLst>
        </pc:picChg>
        <pc:picChg chg="add mod modCrop">
          <ac:chgData name="LEED sitio" userId="53761b02d0a0b2e9" providerId="LiveId" clId="{3B58BE58-58C0-A64A-A95D-B37E83371BD9}" dt="2022-12-13T19:47:15.264" v="71" actId="29295"/>
          <ac:picMkLst>
            <pc:docMk/>
            <pc:sldMasterMk cId="370962590" sldId="2147483687"/>
            <ac:picMk id="7" creationId="{5A433366-16AD-ED68-DF31-D3A1EB501726}"/>
          </ac:picMkLst>
        </pc:picChg>
        <pc:picChg chg="add del mod">
          <ac:chgData name="LEED sitio" userId="53761b02d0a0b2e9" providerId="LiveId" clId="{3B58BE58-58C0-A64A-A95D-B37E83371BD9}" dt="2022-12-13T19:31:20.229" v="7" actId="478"/>
          <ac:picMkLst>
            <pc:docMk/>
            <pc:sldMasterMk cId="370962590" sldId="2147483687"/>
            <ac:picMk id="8" creationId="{AE30DB90-C188-CA62-D36A-71B6DC3A7A01}"/>
          </ac:picMkLst>
        </pc:picChg>
        <pc:picChg chg="add mod modCrop">
          <ac:chgData name="LEED sitio" userId="53761b02d0a0b2e9" providerId="LiveId" clId="{3B58BE58-58C0-A64A-A95D-B37E83371BD9}" dt="2022-12-13T19:46:39.839" v="60" actId="732"/>
          <ac:picMkLst>
            <pc:docMk/>
            <pc:sldMasterMk cId="370962590" sldId="2147483687"/>
            <ac:picMk id="9" creationId="{424FB9BB-9675-7059-A234-00EDFCD0BDC4}"/>
          </ac:picMkLst>
        </pc:picChg>
        <pc:picChg chg="del">
          <ac:chgData name="LEED sitio" userId="53761b02d0a0b2e9" providerId="LiveId" clId="{3B58BE58-58C0-A64A-A95D-B37E83371BD9}" dt="2022-12-13T19:23:21.208" v="2" actId="478"/>
          <ac:picMkLst>
            <pc:docMk/>
            <pc:sldMasterMk cId="370962590" sldId="2147483687"/>
            <ac:picMk id="9" creationId="{D0B3E96E-9C82-054A-9868-F5FE5A1BB536}"/>
          </ac:picMkLst>
        </pc:picChg>
        <pc:picChg chg="del">
          <ac:chgData name="LEED sitio" userId="53761b02d0a0b2e9" providerId="LiveId" clId="{3B58BE58-58C0-A64A-A95D-B37E83371BD9}" dt="2022-12-13T19:23:18.319" v="0" actId="478"/>
          <ac:picMkLst>
            <pc:docMk/>
            <pc:sldMasterMk cId="370962590" sldId="2147483687"/>
            <ac:picMk id="10" creationId="{86BC3BC5-5E68-CE4C-8F1F-9E891A33CD67}"/>
          </ac:picMkLst>
        </pc:picChg>
        <pc:picChg chg="del">
          <ac:chgData name="LEED sitio" userId="53761b02d0a0b2e9" providerId="LiveId" clId="{3B58BE58-58C0-A64A-A95D-B37E83371BD9}" dt="2022-12-13T19:23:20.230" v="1" actId="478"/>
          <ac:picMkLst>
            <pc:docMk/>
            <pc:sldMasterMk cId="370962590" sldId="2147483687"/>
            <ac:picMk id="11" creationId="{7BFE3D69-C558-5341-8364-DEE48FB1E645}"/>
          </ac:picMkLst>
        </pc:picChg>
        <pc:picChg chg="add del mod">
          <ac:chgData name="LEED sitio" userId="53761b02d0a0b2e9" providerId="LiveId" clId="{3B58BE58-58C0-A64A-A95D-B37E83371BD9}" dt="2022-12-13T19:42:54.595" v="48" actId="478"/>
          <ac:picMkLst>
            <pc:docMk/>
            <pc:sldMasterMk cId="370962590" sldId="2147483687"/>
            <ac:picMk id="11" creationId="{C745F71F-6B12-15FF-0F65-78792A480C10}"/>
          </ac:picMkLst>
        </pc:picChg>
        <pc:picChg chg="add del mod modCrop">
          <ac:chgData name="LEED sitio" userId="53761b02d0a0b2e9" providerId="LiveId" clId="{3B58BE58-58C0-A64A-A95D-B37E83371BD9}" dt="2022-12-13T19:41:57.065" v="38" actId="478"/>
          <ac:picMkLst>
            <pc:docMk/>
            <pc:sldMasterMk cId="370962590" sldId="2147483687"/>
            <ac:picMk id="13" creationId="{048A727C-A597-04A4-F5D2-3CBDBEDA3F81}"/>
          </ac:picMkLst>
        </pc:picChg>
        <pc:picChg chg="add mod">
          <ac:chgData name="LEED sitio" userId="53761b02d0a0b2e9" providerId="LiveId" clId="{3B58BE58-58C0-A64A-A95D-B37E83371BD9}" dt="2022-12-13T19:45:34.694" v="54" actId="1076"/>
          <ac:picMkLst>
            <pc:docMk/>
            <pc:sldMasterMk cId="370962590" sldId="2147483687"/>
            <ac:picMk id="14" creationId="{5AB5A01C-9D4E-B667-DCCF-A8580DC3CE3B}"/>
          </ac:picMkLst>
        </pc:picChg>
        <pc:picChg chg="add mod">
          <ac:chgData name="LEED sitio" userId="53761b02d0a0b2e9" providerId="LiveId" clId="{3B58BE58-58C0-A64A-A95D-B37E83371BD9}" dt="2022-12-13T19:46:45.585" v="65" actId="1035"/>
          <ac:picMkLst>
            <pc:docMk/>
            <pc:sldMasterMk cId="370962590" sldId="2147483687"/>
            <ac:picMk id="16" creationId="{2A37D5DC-F8F2-E535-B3D5-2E12B1D1BE7F}"/>
          </ac:picMkLst>
        </pc:pic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25E867-36B1-47C3-8B07-BA7E6A0D5B85}" type="datetimeFigureOut">
              <a:rPr lang="es-MX" smtClean="0"/>
              <a:t>13/12/22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079625" y="1241425"/>
            <a:ext cx="2509838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66909" y="4777958"/>
            <a:ext cx="533527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889938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777607" y="9430091"/>
            <a:ext cx="2889938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DF31BD-23F8-43C2-9E4B-AB87203BA62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889403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017950" rtl="0" eaLnBrk="1" latinLnBrk="0" hangingPunct="1">
      <a:defRPr sz="3960" kern="1200">
        <a:solidFill>
          <a:schemeClr val="tx1"/>
        </a:solidFill>
        <a:latin typeface="+mn-lt"/>
        <a:ea typeface="+mn-ea"/>
        <a:cs typeface="+mn-cs"/>
      </a:defRPr>
    </a:lvl1pPr>
    <a:lvl2pPr marL="1508975" algn="l" defTabSz="3017950" rtl="0" eaLnBrk="1" latinLnBrk="0" hangingPunct="1">
      <a:defRPr sz="3960" kern="1200">
        <a:solidFill>
          <a:schemeClr val="tx1"/>
        </a:solidFill>
        <a:latin typeface="+mn-lt"/>
        <a:ea typeface="+mn-ea"/>
        <a:cs typeface="+mn-cs"/>
      </a:defRPr>
    </a:lvl2pPr>
    <a:lvl3pPr marL="3017950" algn="l" defTabSz="3017950" rtl="0" eaLnBrk="1" latinLnBrk="0" hangingPunct="1">
      <a:defRPr sz="3960" kern="1200">
        <a:solidFill>
          <a:schemeClr val="tx1"/>
        </a:solidFill>
        <a:latin typeface="+mn-lt"/>
        <a:ea typeface="+mn-ea"/>
        <a:cs typeface="+mn-cs"/>
      </a:defRPr>
    </a:lvl3pPr>
    <a:lvl4pPr marL="4526925" algn="l" defTabSz="3017950" rtl="0" eaLnBrk="1" latinLnBrk="0" hangingPunct="1">
      <a:defRPr sz="3960" kern="1200">
        <a:solidFill>
          <a:schemeClr val="tx1"/>
        </a:solidFill>
        <a:latin typeface="+mn-lt"/>
        <a:ea typeface="+mn-ea"/>
        <a:cs typeface="+mn-cs"/>
      </a:defRPr>
    </a:lvl4pPr>
    <a:lvl5pPr marL="6035900" algn="l" defTabSz="3017950" rtl="0" eaLnBrk="1" latinLnBrk="0" hangingPunct="1">
      <a:defRPr sz="3960" kern="1200">
        <a:solidFill>
          <a:schemeClr val="tx1"/>
        </a:solidFill>
        <a:latin typeface="+mn-lt"/>
        <a:ea typeface="+mn-ea"/>
        <a:cs typeface="+mn-cs"/>
      </a:defRPr>
    </a:lvl5pPr>
    <a:lvl6pPr marL="7544874" algn="l" defTabSz="3017950" rtl="0" eaLnBrk="1" latinLnBrk="0" hangingPunct="1">
      <a:defRPr sz="3960" kern="1200">
        <a:solidFill>
          <a:schemeClr val="tx1"/>
        </a:solidFill>
        <a:latin typeface="+mn-lt"/>
        <a:ea typeface="+mn-ea"/>
        <a:cs typeface="+mn-cs"/>
      </a:defRPr>
    </a:lvl6pPr>
    <a:lvl7pPr marL="9053849" algn="l" defTabSz="3017950" rtl="0" eaLnBrk="1" latinLnBrk="0" hangingPunct="1">
      <a:defRPr sz="3960" kern="1200">
        <a:solidFill>
          <a:schemeClr val="tx1"/>
        </a:solidFill>
        <a:latin typeface="+mn-lt"/>
        <a:ea typeface="+mn-ea"/>
        <a:cs typeface="+mn-cs"/>
      </a:defRPr>
    </a:lvl7pPr>
    <a:lvl8pPr marL="10562824" algn="l" defTabSz="3017950" rtl="0" eaLnBrk="1" latinLnBrk="0" hangingPunct="1">
      <a:defRPr sz="3960" kern="1200">
        <a:solidFill>
          <a:schemeClr val="tx1"/>
        </a:solidFill>
        <a:latin typeface="+mn-lt"/>
        <a:ea typeface="+mn-ea"/>
        <a:cs typeface="+mn-cs"/>
      </a:defRPr>
    </a:lvl8pPr>
    <a:lvl9pPr marL="12071799" algn="l" defTabSz="3017950" rtl="0" eaLnBrk="1" latinLnBrk="0" hangingPunct="1">
      <a:defRPr sz="396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965" y="4713405"/>
            <a:ext cx="18359596" cy="10026815"/>
          </a:xfrm>
        </p:spPr>
        <p:txBody>
          <a:bodyPr anchor="b"/>
          <a:lstStyle>
            <a:lvl1pPr algn="ctr">
              <a:defRPr sz="14173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9941" y="15126892"/>
            <a:ext cx="16199644" cy="6953434"/>
          </a:xfrm>
        </p:spPr>
        <p:txBody>
          <a:bodyPr/>
          <a:lstStyle>
            <a:lvl1pPr marL="0" indent="0" algn="ctr">
              <a:buNone/>
              <a:defRPr sz="5669"/>
            </a:lvl1pPr>
            <a:lvl2pPr marL="1079998" indent="0" algn="ctr">
              <a:buNone/>
              <a:defRPr sz="4724"/>
            </a:lvl2pPr>
            <a:lvl3pPr marL="2159996" indent="0" algn="ctr">
              <a:buNone/>
              <a:defRPr sz="4252"/>
            </a:lvl3pPr>
            <a:lvl4pPr marL="3239994" indent="0" algn="ctr">
              <a:buNone/>
              <a:defRPr sz="3780"/>
            </a:lvl4pPr>
            <a:lvl5pPr marL="4319991" indent="0" algn="ctr">
              <a:buNone/>
              <a:defRPr sz="3780"/>
            </a:lvl5pPr>
            <a:lvl6pPr marL="5399989" indent="0" algn="ctr">
              <a:buNone/>
              <a:defRPr sz="3780"/>
            </a:lvl6pPr>
            <a:lvl7pPr marL="6479987" indent="0" algn="ctr">
              <a:buNone/>
              <a:defRPr sz="3780"/>
            </a:lvl7pPr>
            <a:lvl8pPr marL="7559985" indent="0" algn="ctr">
              <a:buNone/>
              <a:defRPr sz="3780"/>
            </a:lvl8pPr>
            <a:lvl9pPr marL="8639983" indent="0" algn="ctr">
              <a:buNone/>
              <a:defRPr sz="378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12/13/22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5016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12/13/22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2436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457161" y="1533356"/>
            <a:ext cx="4657398" cy="24407029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968" y="1533356"/>
            <a:ext cx="13702199" cy="24407029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12/13/22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58794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924057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2">
            <a:extLst>
              <a:ext uri="{FF2B5EF4-FFF2-40B4-BE49-F238E27FC236}">
                <a16:creationId xmlns:a16="http://schemas.microsoft.com/office/drawing/2014/main" id="{9399B815-B6C9-4227-B3B8-62D12E06B4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43031" y="4747256"/>
            <a:ext cx="17020733" cy="115374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/>
            <a:r>
              <a:rPr lang="es-MX" sz="5334" dirty="0"/>
              <a:t>Título</a:t>
            </a:r>
          </a:p>
        </p:txBody>
      </p:sp>
      <p:sp>
        <p:nvSpPr>
          <p:cNvPr id="5" name="Marcador de contenido 33">
            <a:extLst>
              <a:ext uri="{FF2B5EF4-FFF2-40B4-BE49-F238E27FC236}">
                <a16:creationId xmlns:a16="http://schemas.microsoft.com/office/drawing/2014/main" id="{2255869B-159F-4E06-BACE-1D30F10160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432" y="20367945"/>
            <a:ext cx="14268050" cy="7025181"/>
          </a:xfrm>
          <a:prstGeom prst="rect">
            <a:avLst/>
          </a:prstGeom>
        </p:spPr>
        <p:txBody>
          <a:bodyPr/>
          <a:lstStyle/>
          <a:p>
            <a:endParaRPr lang="es-MX" dirty="0"/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1AF0CFAE-268D-4FA2-907B-D774B0198082}"/>
              </a:ext>
            </a:extLst>
          </p:cNvPr>
          <p:cNvSpPr/>
          <p:nvPr userDrawn="1"/>
        </p:nvSpPr>
        <p:spPr>
          <a:xfrm>
            <a:off x="453481" y="7870391"/>
            <a:ext cx="13900002" cy="1046440"/>
          </a:xfrm>
          <a:prstGeom prst="rect">
            <a:avLst/>
          </a:prstGeom>
          <a:noFill/>
        </p:spPr>
        <p:txBody>
          <a:bodyPr wrap="square" lIns="60960" tIns="30480" rIns="60960" bIns="30480">
            <a:spAutoFit/>
          </a:bodyPr>
          <a:lstStyle/>
          <a:p>
            <a:pPr algn="ctr"/>
            <a:r>
              <a:rPr lang="es-ES" sz="6400" dirty="0">
                <a:ln w="0">
                  <a:noFill/>
                </a:ln>
                <a:solidFill>
                  <a:sysClr val="windowText" lastClr="000000"/>
                </a:solidFill>
                <a:effectLst/>
              </a:rPr>
              <a:t>I. Antecedentes y justificación del Estudio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4BC9F5D5-606E-47E5-9D6D-1EF894278452}"/>
              </a:ext>
            </a:extLst>
          </p:cNvPr>
          <p:cNvSpPr/>
          <p:nvPr userDrawn="1"/>
        </p:nvSpPr>
        <p:spPr>
          <a:xfrm>
            <a:off x="453480" y="12333947"/>
            <a:ext cx="7584043" cy="1046440"/>
          </a:xfrm>
          <a:prstGeom prst="rect">
            <a:avLst/>
          </a:prstGeom>
          <a:noFill/>
        </p:spPr>
        <p:txBody>
          <a:bodyPr wrap="square" lIns="60960" tIns="30480" rIns="60960" bIns="30480">
            <a:spAutoFit/>
          </a:bodyPr>
          <a:lstStyle/>
          <a:p>
            <a:pPr algn="ctr"/>
            <a:r>
              <a:rPr lang="es-ES" sz="6400" dirty="0">
                <a:ln w="0">
                  <a:noFill/>
                </a:ln>
                <a:solidFill>
                  <a:sysClr val="windowText" lastClr="000000"/>
                </a:solidFill>
                <a:effectLst/>
              </a:rPr>
              <a:t>II. Objetivo | Hipótesis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7B9CD9A4-A886-4FDC-96B3-D8FAD130F9AC}"/>
              </a:ext>
            </a:extLst>
          </p:cNvPr>
          <p:cNvSpPr/>
          <p:nvPr userDrawn="1"/>
        </p:nvSpPr>
        <p:spPr>
          <a:xfrm>
            <a:off x="453481" y="15404897"/>
            <a:ext cx="5397375" cy="1046440"/>
          </a:xfrm>
          <a:prstGeom prst="rect">
            <a:avLst/>
          </a:prstGeom>
          <a:noFill/>
        </p:spPr>
        <p:txBody>
          <a:bodyPr wrap="square" lIns="60960" tIns="30480" rIns="60960" bIns="30480">
            <a:spAutoFit/>
          </a:bodyPr>
          <a:lstStyle/>
          <a:p>
            <a:pPr algn="ctr"/>
            <a:r>
              <a:rPr lang="es-ES" sz="6400" dirty="0">
                <a:ln w="0">
                  <a:noFill/>
                </a:ln>
                <a:solidFill>
                  <a:sysClr val="windowText" lastClr="000000"/>
                </a:solidFill>
                <a:effectLst/>
              </a:rPr>
              <a:t>III. Metodología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762E5BAD-965B-46B6-B99A-CCA071E5892B}"/>
              </a:ext>
            </a:extLst>
          </p:cNvPr>
          <p:cNvSpPr/>
          <p:nvPr userDrawn="1"/>
        </p:nvSpPr>
        <p:spPr>
          <a:xfrm>
            <a:off x="453481" y="21428009"/>
            <a:ext cx="4730398" cy="1046440"/>
          </a:xfrm>
          <a:prstGeom prst="rect">
            <a:avLst/>
          </a:prstGeom>
          <a:noFill/>
        </p:spPr>
        <p:txBody>
          <a:bodyPr wrap="square" lIns="60960" tIns="30480" rIns="60960" bIns="30480">
            <a:spAutoFit/>
          </a:bodyPr>
          <a:lstStyle/>
          <a:p>
            <a:pPr algn="ctr"/>
            <a:r>
              <a:rPr lang="es-ES" sz="6400" dirty="0">
                <a:ln w="0">
                  <a:noFill/>
                </a:ln>
                <a:solidFill>
                  <a:sysClr val="windowText" lastClr="000000"/>
                </a:solidFill>
                <a:effectLst/>
              </a:rPr>
              <a:t>IV. Resultados</a:t>
            </a: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15F02339-9D14-4B22-AC34-494651E671B4}"/>
              </a:ext>
            </a:extLst>
          </p:cNvPr>
          <p:cNvSpPr/>
          <p:nvPr userDrawn="1"/>
        </p:nvSpPr>
        <p:spPr>
          <a:xfrm>
            <a:off x="17805975" y="24215445"/>
            <a:ext cx="9188755" cy="1046440"/>
          </a:xfrm>
          <a:prstGeom prst="rect">
            <a:avLst/>
          </a:prstGeom>
          <a:noFill/>
        </p:spPr>
        <p:txBody>
          <a:bodyPr wrap="square" lIns="60960" tIns="30480" rIns="60960" bIns="30480">
            <a:spAutoFit/>
          </a:bodyPr>
          <a:lstStyle/>
          <a:p>
            <a:pPr algn="ctr"/>
            <a:r>
              <a:rPr lang="es-ES" sz="6400" dirty="0">
                <a:ln w="0">
                  <a:noFill/>
                </a:ln>
                <a:solidFill>
                  <a:sysClr val="windowText" lastClr="000000"/>
                </a:solidFill>
                <a:effectLst/>
              </a:rPr>
              <a:t>V. Discusión | Conclusiones</a:t>
            </a: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F6D1E4B9-120F-409B-A361-6D003B2DC54E}"/>
              </a:ext>
            </a:extLst>
          </p:cNvPr>
          <p:cNvSpPr/>
          <p:nvPr userDrawn="1"/>
        </p:nvSpPr>
        <p:spPr>
          <a:xfrm>
            <a:off x="1608504" y="8927254"/>
            <a:ext cx="19333048" cy="314547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s-MX" sz="2133" dirty="0" err="1"/>
              <a:t>Lorem</a:t>
            </a:r>
            <a:r>
              <a:rPr lang="es-MX" sz="2133" dirty="0"/>
              <a:t> </a:t>
            </a:r>
            <a:r>
              <a:rPr lang="es-MX" sz="2133" dirty="0" err="1"/>
              <a:t>ipsum</a:t>
            </a:r>
            <a:r>
              <a:rPr lang="es-MX" sz="2133" dirty="0"/>
              <a:t> dolor </a:t>
            </a:r>
            <a:r>
              <a:rPr lang="es-MX" sz="2133" dirty="0" err="1"/>
              <a:t>sit</a:t>
            </a:r>
            <a:r>
              <a:rPr lang="es-MX" sz="2133" dirty="0"/>
              <a:t> </a:t>
            </a:r>
            <a:r>
              <a:rPr lang="es-MX" sz="2133" dirty="0" err="1"/>
              <a:t>amet</a:t>
            </a:r>
            <a:r>
              <a:rPr lang="es-MX" sz="2133" dirty="0"/>
              <a:t>, </a:t>
            </a:r>
            <a:r>
              <a:rPr lang="es-MX" sz="2133" dirty="0" err="1"/>
              <a:t>consectetuer</a:t>
            </a:r>
            <a:r>
              <a:rPr lang="es-MX" sz="2133" dirty="0"/>
              <a:t> </a:t>
            </a:r>
            <a:r>
              <a:rPr lang="es-MX" sz="2133" dirty="0" err="1"/>
              <a:t>adipiscing</a:t>
            </a:r>
            <a:r>
              <a:rPr lang="es-MX" sz="2133" dirty="0"/>
              <a:t> </a:t>
            </a:r>
            <a:r>
              <a:rPr lang="es-MX" sz="2133" dirty="0" err="1"/>
              <a:t>elit</a:t>
            </a:r>
            <a:r>
              <a:rPr lang="es-MX" sz="2133" dirty="0"/>
              <a:t>. </a:t>
            </a:r>
            <a:r>
              <a:rPr lang="es-MX" sz="2133" dirty="0" err="1"/>
              <a:t>Aenean</a:t>
            </a:r>
            <a:r>
              <a:rPr lang="es-MX" sz="2133" dirty="0"/>
              <a:t> commodo </a:t>
            </a:r>
            <a:r>
              <a:rPr lang="es-MX" sz="2133" dirty="0" err="1"/>
              <a:t>ligula</a:t>
            </a:r>
            <a:r>
              <a:rPr lang="es-MX" sz="2133" dirty="0"/>
              <a:t> </a:t>
            </a:r>
            <a:r>
              <a:rPr lang="es-MX" sz="2133" dirty="0" err="1"/>
              <a:t>eget</a:t>
            </a:r>
            <a:r>
              <a:rPr lang="es-MX" sz="2133" dirty="0"/>
              <a:t> dolor. </a:t>
            </a:r>
            <a:r>
              <a:rPr lang="es-MX" sz="2133" dirty="0" err="1"/>
              <a:t>Aenean</a:t>
            </a:r>
            <a:r>
              <a:rPr lang="es-MX" sz="2133" dirty="0"/>
              <a:t> </a:t>
            </a:r>
            <a:r>
              <a:rPr lang="es-MX" sz="2133" dirty="0" err="1"/>
              <a:t>massa</a:t>
            </a:r>
            <a:r>
              <a:rPr lang="es-MX" sz="2133" dirty="0"/>
              <a:t>. Cum </a:t>
            </a:r>
            <a:r>
              <a:rPr lang="es-MX" sz="2133" dirty="0" err="1"/>
              <a:t>sociis</a:t>
            </a:r>
            <a:r>
              <a:rPr lang="es-MX" sz="2133" dirty="0"/>
              <a:t> </a:t>
            </a:r>
            <a:r>
              <a:rPr lang="es-MX" sz="2133" dirty="0" err="1"/>
              <a:t>natoque</a:t>
            </a:r>
            <a:r>
              <a:rPr lang="es-MX" sz="2133" dirty="0"/>
              <a:t> </a:t>
            </a:r>
            <a:r>
              <a:rPr lang="es-MX" sz="2133" dirty="0" err="1"/>
              <a:t>penatibus</a:t>
            </a:r>
            <a:r>
              <a:rPr lang="es-MX" sz="2133" dirty="0"/>
              <a:t> et </a:t>
            </a:r>
            <a:r>
              <a:rPr lang="es-MX" sz="2133" dirty="0" err="1"/>
              <a:t>magnis</a:t>
            </a:r>
            <a:r>
              <a:rPr lang="es-MX" sz="2133" dirty="0"/>
              <a:t> </a:t>
            </a:r>
            <a:r>
              <a:rPr lang="es-MX" sz="2133" dirty="0" err="1"/>
              <a:t>dis</a:t>
            </a:r>
            <a:r>
              <a:rPr lang="es-MX" sz="2133" dirty="0"/>
              <a:t> </a:t>
            </a:r>
            <a:r>
              <a:rPr lang="es-MX" sz="2133" dirty="0" err="1"/>
              <a:t>parturient</a:t>
            </a:r>
            <a:r>
              <a:rPr lang="es-MX" sz="2133" dirty="0"/>
              <a:t> montes, </a:t>
            </a:r>
            <a:r>
              <a:rPr lang="es-MX" sz="2133" dirty="0" err="1"/>
              <a:t>nascetur</a:t>
            </a:r>
            <a:r>
              <a:rPr lang="es-MX" sz="2133" dirty="0"/>
              <a:t> </a:t>
            </a:r>
            <a:r>
              <a:rPr lang="es-MX" sz="2133" dirty="0" err="1"/>
              <a:t>ridiculus</a:t>
            </a:r>
            <a:r>
              <a:rPr lang="es-MX" sz="2133" dirty="0"/>
              <a:t> mus. </a:t>
            </a:r>
            <a:r>
              <a:rPr lang="es-MX" sz="2133" dirty="0" err="1"/>
              <a:t>Donec</a:t>
            </a:r>
            <a:r>
              <a:rPr lang="es-MX" sz="2133" dirty="0"/>
              <a:t> </a:t>
            </a:r>
            <a:r>
              <a:rPr lang="es-MX" sz="2133" dirty="0" err="1"/>
              <a:t>quam</a:t>
            </a:r>
            <a:r>
              <a:rPr lang="es-MX" sz="2133" dirty="0"/>
              <a:t> </a:t>
            </a:r>
            <a:r>
              <a:rPr lang="es-MX" sz="2133" dirty="0" err="1"/>
              <a:t>felis</a:t>
            </a:r>
            <a:r>
              <a:rPr lang="es-MX" sz="2133" dirty="0"/>
              <a:t>, </a:t>
            </a:r>
            <a:r>
              <a:rPr lang="es-MX" sz="2133" dirty="0" err="1"/>
              <a:t>ultricies</a:t>
            </a:r>
            <a:r>
              <a:rPr lang="es-MX" sz="2133" dirty="0"/>
              <a:t> </a:t>
            </a:r>
            <a:r>
              <a:rPr lang="es-MX" sz="2133" dirty="0" err="1"/>
              <a:t>nec</a:t>
            </a:r>
            <a:r>
              <a:rPr lang="es-MX" sz="2133" dirty="0"/>
              <a:t>, </a:t>
            </a:r>
            <a:r>
              <a:rPr lang="es-MX" sz="2133" dirty="0" err="1"/>
              <a:t>pellentesque</a:t>
            </a:r>
            <a:r>
              <a:rPr lang="es-MX" sz="2133" dirty="0"/>
              <a:t> </a:t>
            </a:r>
            <a:r>
              <a:rPr lang="es-MX" sz="2133" dirty="0" err="1"/>
              <a:t>eu</a:t>
            </a:r>
            <a:r>
              <a:rPr lang="es-MX" sz="2133" dirty="0"/>
              <a:t>, </a:t>
            </a:r>
            <a:r>
              <a:rPr lang="es-MX" sz="2133" dirty="0" err="1"/>
              <a:t>pretium</a:t>
            </a:r>
            <a:r>
              <a:rPr lang="es-MX" sz="2133" dirty="0"/>
              <a:t> </a:t>
            </a:r>
            <a:r>
              <a:rPr lang="es-MX" sz="2133" dirty="0" err="1"/>
              <a:t>quis</a:t>
            </a:r>
            <a:r>
              <a:rPr lang="es-MX" sz="2133" dirty="0"/>
              <a:t>, </a:t>
            </a:r>
            <a:r>
              <a:rPr lang="es-MX" sz="2133" dirty="0" err="1"/>
              <a:t>sem</a:t>
            </a:r>
            <a:r>
              <a:rPr lang="es-MX" sz="2133" dirty="0"/>
              <a:t>. </a:t>
            </a:r>
            <a:r>
              <a:rPr lang="es-MX" sz="2133" dirty="0" err="1"/>
              <a:t>Nulla</a:t>
            </a:r>
            <a:r>
              <a:rPr lang="es-MX" sz="2133" dirty="0"/>
              <a:t> </a:t>
            </a:r>
            <a:r>
              <a:rPr lang="es-MX" sz="2133" dirty="0" err="1"/>
              <a:t>consequat</a:t>
            </a:r>
            <a:r>
              <a:rPr lang="es-MX" sz="2133" dirty="0"/>
              <a:t> </a:t>
            </a:r>
            <a:r>
              <a:rPr lang="es-MX" sz="2133" dirty="0" err="1"/>
              <a:t>massa</a:t>
            </a:r>
            <a:r>
              <a:rPr lang="es-MX" sz="2133" dirty="0"/>
              <a:t> </a:t>
            </a:r>
            <a:r>
              <a:rPr lang="es-MX" sz="2133" dirty="0" err="1"/>
              <a:t>quis</a:t>
            </a:r>
            <a:r>
              <a:rPr lang="es-MX" sz="2133" dirty="0"/>
              <a:t> </a:t>
            </a:r>
            <a:r>
              <a:rPr lang="es-MX" sz="2133" dirty="0" err="1"/>
              <a:t>enim</a:t>
            </a:r>
            <a:r>
              <a:rPr lang="es-MX" sz="2133" dirty="0"/>
              <a:t>. </a:t>
            </a:r>
            <a:r>
              <a:rPr lang="es-MX" sz="2133" dirty="0" err="1"/>
              <a:t>Donec</a:t>
            </a:r>
            <a:r>
              <a:rPr lang="es-MX" sz="2133" dirty="0"/>
              <a:t> </a:t>
            </a:r>
            <a:r>
              <a:rPr lang="es-MX" sz="2133" dirty="0" err="1"/>
              <a:t>pede</a:t>
            </a:r>
            <a:r>
              <a:rPr lang="es-MX" sz="2133" dirty="0"/>
              <a:t> justo, </a:t>
            </a:r>
            <a:r>
              <a:rPr lang="es-MX" sz="2133" dirty="0" err="1"/>
              <a:t>fringilla</a:t>
            </a:r>
            <a:r>
              <a:rPr lang="es-MX" sz="2133" dirty="0"/>
              <a:t> </a:t>
            </a:r>
            <a:r>
              <a:rPr lang="es-MX" sz="2133" dirty="0" err="1"/>
              <a:t>vel</a:t>
            </a:r>
            <a:r>
              <a:rPr lang="es-MX" sz="2133" dirty="0"/>
              <a:t>, </a:t>
            </a:r>
            <a:r>
              <a:rPr lang="es-MX" sz="2133" dirty="0" err="1"/>
              <a:t>aliquet</a:t>
            </a:r>
            <a:r>
              <a:rPr lang="es-MX" sz="2133" dirty="0"/>
              <a:t> </a:t>
            </a:r>
            <a:r>
              <a:rPr lang="es-MX" sz="2133" dirty="0" err="1"/>
              <a:t>nec</a:t>
            </a:r>
            <a:r>
              <a:rPr lang="es-MX" sz="2133" dirty="0"/>
              <a:t>, </a:t>
            </a:r>
            <a:r>
              <a:rPr lang="es-MX" sz="2133" dirty="0" err="1"/>
              <a:t>vulputate</a:t>
            </a:r>
            <a:r>
              <a:rPr lang="es-MX" sz="2133" dirty="0"/>
              <a:t> </a:t>
            </a:r>
            <a:r>
              <a:rPr lang="es-MX" sz="2133" dirty="0" err="1"/>
              <a:t>eget</a:t>
            </a:r>
            <a:r>
              <a:rPr lang="es-MX" sz="2133" dirty="0"/>
              <a:t>, </a:t>
            </a:r>
            <a:r>
              <a:rPr lang="es-MX" sz="2133" dirty="0" err="1"/>
              <a:t>arcu</a:t>
            </a:r>
            <a:r>
              <a:rPr lang="es-MX" sz="2133" dirty="0"/>
              <a:t>. In </a:t>
            </a:r>
            <a:r>
              <a:rPr lang="es-MX" sz="2133" dirty="0" err="1"/>
              <a:t>enim</a:t>
            </a:r>
            <a:r>
              <a:rPr lang="es-MX" sz="2133" dirty="0"/>
              <a:t> justo, </a:t>
            </a:r>
            <a:r>
              <a:rPr lang="es-MX" sz="2133" dirty="0" err="1"/>
              <a:t>rhoncus</a:t>
            </a:r>
            <a:r>
              <a:rPr lang="es-MX" sz="2133" dirty="0"/>
              <a:t> ut, </a:t>
            </a:r>
            <a:r>
              <a:rPr lang="es-MX" sz="2133" dirty="0" err="1"/>
              <a:t>imperdiet</a:t>
            </a:r>
            <a:r>
              <a:rPr lang="es-MX" sz="2133" dirty="0"/>
              <a:t> a, </a:t>
            </a:r>
            <a:r>
              <a:rPr lang="es-MX" sz="2133" dirty="0" err="1"/>
              <a:t>venenatis</a:t>
            </a:r>
            <a:r>
              <a:rPr lang="es-MX" sz="2133" dirty="0"/>
              <a:t> vitae, justo. </a:t>
            </a:r>
            <a:r>
              <a:rPr lang="es-MX" sz="2133" dirty="0" err="1"/>
              <a:t>Nullam</a:t>
            </a:r>
            <a:r>
              <a:rPr lang="es-MX" sz="2133" dirty="0"/>
              <a:t> </a:t>
            </a:r>
            <a:r>
              <a:rPr lang="es-MX" sz="2133" dirty="0" err="1"/>
              <a:t>dictum</a:t>
            </a:r>
            <a:r>
              <a:rPr lang="es-MX" sz="2133" dirty="0"/>
              <a:t> </a:t>
            </a:r>
            <a:r>
              <a:rPr lang="es-MX" sz="2133" dirty="0" err="1"/>
              <a:t>felis</a:t>
            </a:r>
            <a:r>
              <a:rPr lang="es-MX" sz="2133" dirty="0"/>
              <a:t> </a:t>
            </a:r>
            <a:r>
              <a:rPr lang="es-MX" sz="2133" dirty="0" err="1"/>
              <a:t>eu</a:t>
            </a:r>
            <a:r>
              <a:rPr lang="es-MX" sz="2133" dirty="0"/>
              <a:t> </a:t>
            </a:r>
            <a:r>
              <a:rPr lang="es-MX" sz="2133" dirty="0" err="1"/>
              <a:t>pede</a:t>
            </a:r>
            <a:r>
              <a:rPr lang="es-MX" sz="2133" dirty="0"/>
              <a:t> </a:t>
            </a:r>
            <a:r>
              <a:rPr lang="es-MX" sz="2133" dirty="0" err="1"/>
              <a:t>mollis</a:t>
            </a:r>
            <a:r>
              <a:rPr lang="es-MX" sz="2133" dirty="0"/>
              <a:t> </a:t>
            </a:r>
            <a:r>
              <a:rPr lang="es-MX" sz="2133" dirty="0" err="1"/>
              <a:t>pretium</a:t>
            </a:r>
            <a:r>
              <a:rPr lang="es-MX" sz="2133" dirty="0"/>
              <a:t>. </a:t>
            </a:r>
            <a:r>
              <a:rPr lang="es-MX" sz="2133" dirty="0" err="1"/>
              <a:t>Integer</a:t>
            </a:r>
            <a:r>
              <a:rPr lang="es-MX" sz="2133" dirty="0"/>
              <a:t> </a:t>
            </a:r>
            <a:r>
              <a:rPr lang="es-MX" sz="2133" dirty="0" err="1"/>
              <a:t>tincidunt</a:t>
            </a:r>
            <a:r>
              <a:rPr lang="es-MX" sz="2133" dirty="0"/>
              <a:t>. </a:t>
            </a:r>
            <a:r>
              <a:rPr lang="es-MX" sz="2133" dirty="0" err="1"/>
              <a:t>Cras</a:t>
            </a:r>
            <a:r>
              <a:rPr lang="es-MX" sz="2133" dirty="0"/>
              <a:t> </a:t>
            </a:r>
            <a:r>
              <a:rPr lang="es-MX" sz="2133" dirty="0" err="1"/>
              <a:t>dapibus</a:t>
            </a:r>
            <a:r>
              <a:rPr lang="es-MX" sz="2133" dirty="0"/>
              <a:t>. </a:t>
            </a:r>
            <a:r>
              <a:rPr lang="es-MX" sz="2133" dirty="0" err="1"/>
              <a:t>Vivamus</a:t>
            </a:r>
            <a:r>
              <a:rPr lang="es-MX" sz="2133" dirty="0"/>
              <a:t> </a:t>
            </a:r>
            <a:r>
              <a:rPr lang="es-MX" sz="2133" dirty="0" err="1"/>
              <a:t>elementum</a:t>
            </a:r>
            <a:r>
              <a:rPr lang="es-MX" sz="2133" dirty="0"/>
              <a:t> </a:t>
            </a:r>
            <a:r>
              <a:rPr lang="es-MX" sz="2133" dirty="0" err="1"/>
              <a:t>semper</a:t>
            </a:r>
            <a:r>
              <a:rPr lang="es-MX" sz="2133" dirty="0"/>
              <a:t> </a:t>
            </a:r>
            <a:r>
              <a:rPr lang="es-MX" sz="2133" dirty="0" err="1"/>
              <a:t>nisi</a:t>
            </a:r>
            <a:r>
              <a:rPr lang="es-MX" sz="2133" dirty="0"/>
              <a:t>. </a:t>
            </a:r>
            <a:r>
              <a:rPr lang="es-MX" sz="2133" dirty="0" err="1"/>
              <a:t>Aenean</a:t>
            </a:r>
            <a:r>
              <a:rPr lang="es-MX" sz="2133" dirty="0"/>
              <a:t> </a:t>
            </a:r>
            <a:r>
              <a:rPr lang="es-MX" sz="2133" dirty="0" err="1"/>
              <a:t>vulputate</a:t>
            </a:r>
            <a:r>
              <a:rPr lang="es-MX" sz="2133" dirty="0"/>
              <a:t> </a:t>
            </a:r>
            <a:r>
              <a:rPr lang="es-MX" sz="2133" dirty="0" err="1"/>
              <a:t>eleifend</a:t>
            </a:r>
            <a:r>
              <a:rPr lang="es-MX" sz="2133" dirty="0"/>
              <a:t> </a:t>
            </a:r>
            <a:r>
              <a:rPr lang="es-MX" sz="2133" dirty="0" err="1"/>
              <a:t>tellus</a:t>
            </a:r>
            <a:r>
              <a:rPr lang="es-MX" sz="2133" dirty="0"/>
              <a:t>. </a:t>
            </a:r>
            <a:r>
              <a:rPr lang="es-MX" sz="2133" dirty="0" err="1"/>
              <a:t>Aenean</a:t>
            </a:r>
            <a:r>
              <a:rPr lang="es-MX" sz="2133" dirty="0"/>
              <a:t> leo </a:t>
            </a:r>
            <a:r>
              <a:rPr lang="es-MX" sz="2133" dirty="0" err="1"/>
              <a:t>ligula</a:t>
            </a:r>
            <a:r>
              <a:rPr lang="es-MX" sz="2133" dirty="0"/>
              <a:t>, </a:t>
            </a:r>
            <a:r>
              <a:rPr lang="es-MX" sz="2133" dirty="0" err="1"/>
              <a:t>porttitor</a:t>
            </a:r>
            <a:r>
              <a:rPr lang="es-MX" sz="2133" dirty="0"/>
              <a:t> </a:t>
            </a:r>
            <a:r>
              <a:rPr lang="es-MX" sz="2133" dirty="0" err="1"/>
              <a:t>eu</a:t>
            </a:r>
            <a:r>
              <a:rPr lang="es-MX" sz="2133" dirty="0"/>
              <a:t>, </a:t>
            </a:r>
            <a:r>
              <a:rPr lang="es-MX" sz="2133" dirty="0" err="1"/>
              <a:t>consequat</a:t>
            </a:r>
            <a:r>
              <a:rPr lang="es-MX" sz="2133" dirty="0"/>
              <a:t> vitae, </a:t>
            </a:r>
            <a:r>
              <a:rPr lang="es-MX" sz="2133" dirty="0" err="1"/>
              <a:t>eleifend</a:t>
            </a:r>
            <a:r>
              <a:rPr lang="es-MX" sz="2133" dirty="0"/>
              <a:t> ac, </a:t>
            </a:r>
            <a:r>
              <a:rPr lang="es-MX" sz="2133" dirty="0" err="1"/>
              <a:t>enim</a:t>
            </a:r>
            <a:r>
              <a:rPr lang="es-MX" sz="2133" dirty="0"/>
              <a:t>. </a:t>
            </a:r>
            <a:r>
              <a:rPr lang="es-MX" sz="2133" dirty="0" err="1"/>
              <a:t>Aliquam</a:t>
            </a:r>
            <a:r>
              <a:rPr lang="es-MX" sz="2133" dirty="0"/>
              <a:t> </a:t>
            </a:r>
            <a:r>
              <a:rPr lang="es-MX" sz="2133" dirty="0" err="1"/>
              <a:t>lorem</a:t>
            </a:r>
            <a:r>
              <a:rPr lang="es-MX" sz="2133" dirty="0"/>
              <a:t> ante, </a:t>
            </a:r>
            <a:r>
              <a:rPr lang="es-MX" sz="2133" dirty="0" err="1"/>
              <a:t>dapibus</a:t>
            </a:r>
            <a:r>
              <a:rPr lang="es-MX" sz="2133" dirty="0"/>
              <a:t> in, </a:t>
            </a:r>
            <a:r>
              <a:rPr lang="es-MX" sz="2133" dirty="0" err="1"/>
              <a:t>viverra</a:t>
            </a:r>
            <a:r>
              <a:rPr lang="es-MX" sz="2133" dirty="0"/>
              <a:t> </a:t>
            </a:r>
            <a:r>
              <a:rPr lang="es-MX" sz="2133" dirty="0" err="1"/>
              <a:t>quis</a:t>
            </a:r>
            <a:r>
              <a:rPr lang="es-MX" sz="2133" dirty="0"/>
              <a:t>, </a:t>
            </a:r>
            <a:r>
              <a:rPr lang="es-MX" sz="2133" dirty="0" err="1"/>
              <a:t>feugiat</a:t>
            </a:r>
            <a:r>
              <a:rPr lang="es-MX" sz="2133" dirty="0"/>
              <a:t> a, </a:t>
            </a:r>
            <a:r>
              <a:rPr lang="es-MX" sz="2133" dirty="0" err="1"/>
              <a:t>tellus</a:t>
            </a:r>
            <a:r>
              <a:rPr lang="es-MX" sz="2133" dirty="0"/>
              <a:t>. </a:t>
            </a:r>
            <a:r>
              <a:rPr lang="es-MX" sz="2133" dirty="0" err="1"/>
              <a:t>Phasellus</a:t>
            </a:r>
            <a:r>
              <a:rPr lang="es-MX" sz="2133" dirty="0"/>
              <a:t> </a:t>
            </a:r>
            <a:r>
              <a:rPr lang="es-MX" sz="2133" dirty="0" err="1"/>
              <a:t>viverra</a:t>
            </a:r>
            <a:r>
              <a:rPr lang="es-MX" sz="2133" dirty="0"/>
              <a:t> </a:t>
            </a:r>
            <a:r>
              <a:rPr lang="es-MX" sz="2133" dirty="0" err="1"/>
              <a:t>nulla</a:t>
            </a:r>
            <a:r>
              <a:rPr lang="es-MX" sz="2133" dirty="0"/>
              <a:t> ut </a:t>
            </a:r>
            <a:r>
              <a:rPr lang="es-MX" sz="2133" dirty="0" err="1"/>
              <a:t>metus</a:t>
            </a:r>
            <a:r>
              <a:rPr lang="es-MX" sz="2133" dirty="0"/>
              <a:t> </a:t>
            </a:r>
            <a:r>
              <a:rPr lang="es-MX" sz="2133" dirty="0" err="1"/>
              <a:t>varius</a:t>
            </a:r>
            <a:r>
              <a:rPr lang="es-MX" sz="2133" dirty="0"/>
              <a:t> </a:t>
            </a:r>
            <a:r>
              <a:rPr lang="es-MX" sz="2133" dirty="0" err="1"/>
              <a:t>laoreet</a:t>
            </a:r>
            <a:r>
              <a:rPr lang="es-MX" sz="2133" dirty="0"/>
              <a:t>. . </a:t>
            </a:r>
            <a:r>
              <a:rPr lang="es-MX" sz="2133" dirty="0" err="1"/>
              <a:t>Lorem</a:t>
            </a:r>
            <a:r>
              <a:rPr lang="es-MX" sz="2133" dirty="0"/>
              <a:t> </a:t>
            </a:r>
            <a:r>
              <a:rPr lang="es-MX" sz="2133" dirty="0" err="1"/>
              <a:t>ipsum</a:t>
            </a:r>
            <a:r>
              <a:rPr lang="es-MX" sz="2133" dirty="0"/>
              <a:t> dolor </a:t>
            </a:r>
            <a:r>
              <a:rPr lang="es-MX" sz="2133" dirty="0" err="1"/>
              <a:t>sit</a:t>
            </a:r>
            <a:r>
              <a:rPr lang="es-MX" sz="2133" dirty="0"/>
              <a:t> </a:t>
            </a:r>
            <a:r>
              <a:rPr lang="es-MX" sz="2133" dirty="0" err="1"/>
              <a:t>amet</a:t>
            </a:r>
            <a:r>
              <a:rPr lang="es-MX" sz="2133" dirty="0"/>
              <a:t>, </a:t>
            </a:r>
            <a:r>
              <a:rPr lang="es-MX" sz="2133" dirty="0" err="1"/>
              <a:t>consectetuer</a:t>
            </a:r>
            <a:r>
              <a:rPr lang="es-MX" sz="2133" dirty="0"/>
              <a:t> </a:t>
            </a:r>
            <a:r>
              <a:rPr lang="es-MX" sz="2133" dirty="0" err="1"/>
              <a:t>adipiscing</a:t>
            </a:r>
            <a:r>
              <a:rPr lang="es-MX" sz="2133" dirty="0"/>
              <a:t> </a:t>
            </a:r>
            <a:r>
              <a:rPr lang="es-MX" sz="2133" dirty="0" err="1"/>
              <a:t>elit</a:t>
            </a:r>
            <a:r>
              <a:rPr lang="es-MX" sz="2133" dirty="0"/>
              <a:t>. </a:t>
            </a:r>
            <a:r>
              <a:rPr lang="es-MX" sz="2133" dirty="0" err="1"/>
              <a:t>Aenean</a:t>
            </a:r>
            <a:r>
              <a:rPr lang="es-MX" sz="2133" dirty="0"/>
              <a:t> commodo </a:t>
            </a:r>
            <a:r>
              <a:rPr lang="es-MX" sz="2133" dirty="0" err="1"/>
              <a:t>ligula</a:t>
            </a:r>
            <a:r>
              <a:rPr lang="es-MX" sz="2133" dirty="0"/>
              <a:t> </a:t>
            </a:r>
            <a:r>
              <a:rPr lang="es-MX" sz="2133" dirty="0" err="1"/>
              <a:t>eget</a:t>
            </a:r>
            <a:r>
              <a:rPr lang="es-MX" sz="2133" dirty="0"/>
              <a:t> dolor. </a:t>
            </a:r>
            <a:r>
              <a:rPr lang="es-MX" sz="2133" dirty="0" err="1"/>
              <a:t>Aenean</a:t>
            </a:r>
            <a:r>
              <a:rPr lang="es-MX" sz="2133" dirty="0"/>
              <a:t> </a:t>
            </a:r>
            <a:r>
              <a:rPr lang="es-MX" sz="2133" dirty="0" err="1"/>
              <a:t>massa</a:t>
            </a:r>
            <a:r>
              <a:rPr lang="es-MX" sz="2133" dirty="0"/>
              <a:t>. Cum </a:t>
            </a:r>
            <a:r>
              <a:rPr lang="es-MX" sz="2133" dirty="0" err="1"/>
              <a:t>sociis</a:t>
            </a:r>
            <a:r>
              <a:rPr lang="es-MX" sz="2133" dirty="0"/>
              <a:t> </a:t>
            </a:r>
            <a:r>
              <a:rPr lang="es-MX" sz="2133" dirty="0" err="1"/>
              <a:t>natoque</a:t>
            </a:r>
            <a:r>
              <a:rPr lang="es-MX" sz="2133" dirty="0"/>
              <a:t> </a:t>
            </a:r>
            <a:r>
              <a:rPr lang="es-MX" sz="2133" dirty="0" err="1"/>
              <a:t>penatibus</a:t>
            </a:r>
            <a:r>
              <a:rPr lang="es-MX" sz="2133" dirty="0"/>
              <a:t> et </a:t>
            </a:r>
            <a:r>
              <a:rPr lang="es-MX" sz="2133" dirty="0" err="1"/>
              <a:t>magnis</a:t>
            </a:r>
            <a:r>
              <a:rPr lang="es-MX" sz="2133" dirty="0"/>
              <a:t> </a:t>
            </a:r>
            <a:r>
              <a:rPr lang="es-MX" sz="2133" dirty="0" err="1"/>
              <a:t>dis</a:t>
            </a:r>
            <a:r>
              <a:rPr lang="es-MX" sz="2133" dirty="0"/>
              <a:t> </a:t>
            </a:r>
            <a:r>
              <a:rPr lang="es-MX" sz="2133" dirty="0" err="1"/>
              <a:t>parturient</a:t>
            </a:r>
            <a:r>
              <a:rPr lang="es-MX" sz="2133" dirty="0"/>
              <a:t> montes, </a:t>
            </a:r>
            <a:r>
              <a:rPr lang="es-MX" sz="2133" dirty="0" err="1"/>
              <a:t>nascetur</a:t>
            </a:r>
            <a:r>
              <a:rPr lang="es-MX" sz="2133" dirty="0"/>
              <a:t> </a:t>
            </a:r>
            <a:r>
              <a:rPr lang="es-MX" sz="2133" dirty="0" err="1"/>
              <a:t>ridiculus</a:t>
            </a:r>
            <a:r>
              <a:rPr lang="es-MX" sz="2133" dirty="0"/>
              <a:t> mus. </a:t>
            </a:r>
            <a:r>
              <a:rPr lang="es-MX" sz="2133" dirty="0" err="1"/>
              <a:t>Donec</a:t>
            </a:r>
            <a:r>
              <a:rPr lang="es-MX" sz="2133" dirty="0"/>
              <a:t> </a:t>
            </a:r>
            <a:r>
              <a:rPr lang="es-MX" sz="2133" dirty="0" err="1"/>
              <a:t>quam</a:t>
            </a:r>
            <a:r>
              <a:rPr lang="es-MX" sz="2133" dirty="0"/>
              <a:t> </a:t>
            </a:r>
            <a:r>
              <a:rPr lang="es-MX" sz="2133" dirty="0" err="1"/>
              <a:t>felis</a:t>
            </a:r>
            <a:r>
              <a:rPr lang="es-MX" sz="2133" dirty="0"/>
              <a:t>, </a:t>
            </a:r>
            <a:r>
              <a:rPr lang="es-MX" sz="2133" dirty="0" err="1"/>
              <a:t>ultricies</a:t>
            </a:r>
            <a:r>
              <a:rPr lang="es-MX" sz="2133" dirty="0"/>
              <a:t> </a:t>
            </a:r>
            <a:r>
              <a:rPr lang="es-MX" sz="2133" dirty="0" err="1"/>
              <a:t>nec</a:t>
            </a:r>
            <a:r>
              <a:rPr lang="es-MX" sz="2133" dirty="0"/>
              <a:t>, </a:t>
            </a:r>
            <a:r>
              <a:rPr lang="es-MX" sz="2133" dirty="0" err="1"/>
              <a:t>pellentesque</a:t>
            </a:r>
            <a:r>
              <a:rPr lang="es-MX" sz="2133" dirty="0"/>
              <a:t> </a:t>
            </a:r>
            <a:r>
              <a:rPr lang="es-MX" sz="2133" dirty="0" err="1"/>
              <a:t>eu</a:t>
            </a:r>
            <a:r>
              <a:rPr lang="es-MX" sz="2133" dirty="0"/>
              <a:t>, </a:t>
            </a:r>
            <a:r>
              <a:rPr lang="es-MX" sz="2133" dirty="0" err="1"/>
              <a:t>pretium</a:t>
            </a:r>
            <a:r>
              <a:rPr lang="es-MX" sz="2133" dirty="0"/>
              <a:t> </a:t>
            </a:r>
            <a:r>
              <a:rPr lang="es-MX" sz="2133" dirty="0" err="1"/>
              <a:t>quis</a:t>
            </a:r>
            <a:r>
              <a:rPr lang="es-MX" sz="2133" dirty="0"/>
              <a:t>, </a:t>
            </a:r>
            <a:r>
              <a:rPr lang="es-MX" sz="2133" dirty="0" err="1"/>
              <a:t>sem</a:t>
            </a:r>
            <a:r>
              <a:rPr lang="es-MX" sz="2133" dirty="0"/>
              <a:t>. </a:t>
            </a:r>
            <a:r>
              <a:rPr lang="es-MX" sz="2133" dirty="0" err="1"/>
              <a:t>Nulla</a:t>
            </a:r>
            <a:r>
              <a:rPr lang="es-MX" sz="2133" dirty="0"/>
              <a:t> </a:t>
            </a:r>
            <a:r>
              <a:rPr lang="es-MX" sz="2133" dirty="0" err="1"/>
              <a:t>consequat</a:t>
            </a:r>
            <a:r>
              <a:rPr lang="es-MX" sz="2133" dirty="0"/>
              <a:t> </a:t>
            </a:r>
            <a:r>
              <a:rPr lang="es-MX" sz="2133" dirty="0" err="1"/>
              <a:t>massa</a:t>
            </a:r>
            <a:r>
              <a:rPr lang="es-MX" sz="2133" dirty="0"/>
              <a:t> </a:t>
            </a:r>
            <a:r>
              <a:rPr lang="es-MX" sz="2133" dirty="0" err="1"/>
              <a:t>quis</a:t>
            </a:r>
            <a:r>
              <a:rPr lang="es-MX" sz="2133" dirty="0"/>
              <a:t> </a:t>
            </a:r>
            <a:r>
              <a:rPr lang="es-MX" sz="2133" dirty="0" err="1"/>
              <a:t>enim</a:t>
            </a:r>
            <a:r>
              <a:rPr lang="es-MX" sz="2133" dirty="0"/>
              <a:t>. </a:t>
            </a:r>
            <a:r>
              <a:rPr lang="es-MX" sz="2133" dirty="0" err="1"/>
              <a:t>Donec</a:t>
            </a:r>
            <a:r>
              <a:rPr lang="es-MX" sz="2133" dirty="0"/>
              <a:t> </a:t>
            </a:r>
            <a:r>
              <a:rPr lang="es-MX" sz="2133" dirty="0" err="1"/>
              <a:t>pede</a:t>
            </a:r>
            <a:r>
              <a:rPr lang="es-MX" sz="2133" dirty="0"/>
              <a:t> justo, </a:t>
            </a:r>
            <a:r>
              <a:rPr lang="es-MX" sz="2133" dirty="0" err="1"/>
              <a:t>fringilla</a:t>
            </a:r>
            <a:r>
              <a:rPr lang="es-MX" sz="2133" dirty="0"/>
              <a:t> </a:t>
            </a:r>
            <a:r>
              <a:rPr lang="es-MX" sz="2133" dirty="0" err="1"/>
              <a:t>vel</a:t>
            </a:r>
            <a:r>
              <a:rPr lang="es-MX" sz="2133" dirty="0"/>
              <a:t>, </a:t>
            </a:r>
            <a:r>
              <a:rPr lang="es-MX" sz="2133" dirty="0" err="1"/>
              <a:t>aliquet</a:t>
            </a:r>
            <a:r>
              <a:rPr lang="es-MX" sz="2133" dirty="0"/>
              <a:t> </a:t>
            </a:r>
            <a:r>
              <a:rPr lang="es-MX" sz="2133" dirty="0" err="1"/>
              <a:t>nec</a:t>
            </a:r>
            <a:r>
              <a:rPr lang="es-MX" sz="2133" dirty="0"/>
              <a:t>, </a:t>
            </a:r>
            <a:r>
              <a:rPr lang="es-MX" sz="2133" dirty="0" err="1"/>
              <a:t>vulputate</a:t>
            </a:r>
            <a:r>
              <a:rPr lang="es-MX" sz="2133" dirty="0"/>
              <a:t> </a:t>
            </a:r>
            <a:r>
              <a:rPr lang="es-MX" sz="2133" dirty="0" err="1"/>
              <a:t>eget</a:t>
            </a:r>
            <a:r>
              <a:rPr lang="es-MX" sz="2133" dirty="0"/>
              <a:t>, </a:t>
            </a:r>
            <a:r>
              <a:rPr lang="es-MX" sz="2133" dirty="0" err="1"/>
              <a:t>arcu</a:t>
            </a:r>
            <a:r>
              <a:rPr lang="es-MX" sz="2133" dirty="0"/>
              <a:t>. In </a:t>
            </a:r>
            <a:r>
              <a:rPr lang="es-MX" sz="2133" dirty="0" err="1"/>
              <a:t>enim</a:t>
            </a:r>
            <a:r>
              <a:rPr lang="es-MX" sz="2133" dirty="0"/>
              <a:t> justo, </a:t>
            </a:r>
            <a:r>
              <a:rPr lang="es-MX" sz="2133" dirty="0" err="1"/>
              <a:t>rhoncus</a:t>
            </a:r>
            <a:r>
              <a:rPr lang="es-MX" sz="2133" dirty="0"/>
              <a:t> ut, </a:t>
            </a:r>
            <a:r>
              <a:rPr lang="es-MX" sz="2133" dirty="0" err="1"/>
              <a:t>imperdiet</a:t>
            </a:r>
            <a:r>
              <a:rPr lang="es-MX" sz="2133" dirty="0"/>
              <a:t> a, </a:t>
            </a:r>
            <a:r>
              <a:rPr lang="es-MX" sz="2133" dirty="0" err="1"/>
              <a:t>venenatis</a:t>
            </a:r>
            <a:r>
              <a:rPr lang="es-MX" sz="2133" dirty="0"/>
              <a:t> vitae, justo. </a:t>
            </a:r>
            <a:r>
              <a:rPr lang="es-MX" sz="2133" dirty="0" err="1"/>
              <a:t>Nullam</a:t>
            </a:r>
            <a:r>
              <a:rPr lang="es-MX" sz="2133" dirty="0"/>
              <a:t> </a:t>
            </a:r>
            <a:r>
              <a:rPr lang="es-MX" sz="2133" dirty="0" err="1"/>
              <a:t>dictum</a:t>
            </a:r>
            <a:r>
              <a:rPr lang="es-MX" sz="2133" dirty="0"/>
              <a:t> </a:t>
            </a:r>
            <a:r>
              <a:rPr lang="es-MX" sz="2133" dirty="0" err="1"/>
              <a:t>felis</a:t>
            </a:r>
            <a:r>
              <a:rPr lang="es-MX" sz="2133" dirty="0"/>
              <a:t> </a:t>
            </a:r>
            <a:r>
              <a:rPr lang="es-MX" sz="2133" dirty="0" err="1"/>
              <a:t>eu</a:t>
            </a:r>
            <a:r>
              <a:rPr lang="es-MX" sz="2133" dirty="0"/>
              <a:t> </a:t>
            </a:r>
            <a:r>
              <a:rPr lang="es-MX" sz="2133" dirty="0" err="1"/>
              <a:t>pede</a:t>
            </a:r>
            <a:r>
              <a:rPr lang="es-MX" sz="2133" dirty="0"/>
              <a:t> </a:t>
            </a:r>
            <a:r>
              <a:rPr lang="es-MX" sz="2133" dirty="0" err="1"/>
              <a:t>mollis</a:t>
            </a:r>
            <a:r>
              <a:rPr lang="es-MX" sz="2133" dirty="0"/>
              <a:t> </a:t>
            </a:r>
            <a:r>
              <a:rPr lang="es-MX" sz="2133" dirty="0" err="1"/>
              <a:t>pretium</a:t>
            </a:r>
            <a:r>
              <a:rPr lang="es-MX" sz="2133" dirty="0"/>
              <a:t>. </a:t>
            </a:r>
            <a:r>
              <a:rPr lang="es-MX" sz="2133" dirty="0" err="1"/>
              <a:t>Integer</a:t>
            </a:r>
            <a:r>
              <a:rPr lang="es-MX" sz="2133" dirty="0"/>
              <a:t> </a:t>
            </a:r>
            <a:r>
              <a:rPr lang="es-MX" sz="2133" dirty="0" err="1"/>
              <a:t>tincidunt</a:t>
            </a:r>
            <a:r>
              <a:rPr lang="es-MX" sz="2133" dirty="0"/>
              <a:t>. </a:t>
            </a:r>
            <a:r>
              <a:rPr lang="es-MX" sz="2133" dirty="0" err="1"/>
              <a:t>Cras</a:t>
            </a:r>
            <a:r>
              <a:rPr lang="es-MX" sz="2133" dirty="0"/>
              <a:t> </a:t>
            </a:r>
            <a:r>
              <a:rPr lang="es-MX" sz="2133" dirty="0" err="1"/>
              <a:t>dapibus</a:t>
            </a:r>
            <a:r>
              <a:rPr lang="es-MX" sz="2133" dirty="0"/>
              <a:t>. </a:t>
            </a:r>
            <a:r>
              <a:rPr lang="es-MX" sz="2133" dirty="0" err="1"/>
              <a:t>Vivamus</a:t>
            </a:r>
            <a:r>
              <a:rPr lang="es-MX" sz="2133" dirty="0"/>
              <a:t> </a:t>
            </a:r>
            <a:r>
              <a:rPr lang="es-MX" sz="2133" dirty="0" err="1"/>
              <a:t>elementum</a:t>
            </a:r>
            <a:r>
              <a:rPr lang="es-MX" sz="2133" dirty="0"/>
              <a:t> </a:t>
            </a:r>
            <a:r>
              <a:rPr lang="es-MX" sz="2133" dirty="0" err="1"/>
              <a:t>semper</a:t>
            </a:r>
            <a:r>
              <a:rPr lang="es-MX" sz="2133" dirty="0"/>
              <a:t> </a:t>
            </a:r>
            <a:r>
              <a:rPr lang="es-MX" sz="2133" dirty="0" err="1"/>
              <a:t>nisi</a:t>
            </a:r>
            <a:r>
              <a:rPr lang="es-MX" sz="2133" dirty="0"/>
              <a:t>. </a:t>
            </a:r>
            <a:r>
              <a:rPr lang="es-MX" sz="2133" dirty="0" err="1"/>
              <a:t>Aenean</a:t>
            </a:r>
            <a:r>
              <a:rPr lang="es-MX" sz="2133" dirty="0"/>
              <a:t> </a:t>
            </a:r>
            <a:r>
              <a:rPr lang="es-MX" sz="2133" dirty="0" err="1"/>
              <a:t>vulputate</a:t>
            </a:r>
            <a:r>
              <a:rPr lang="es-MX" sz="2133" dirty="0"/>
              <a:t> </a:t>
            </a:r>
            <a:r>
              <a:rPr lang="es-MX" sz="2133" dirty="0" err="1"/>
              <a:t>eleifend</a:t>
            </a:r>
            <a:r>
              <a:rPr lang="es-MX" sz="2133" dirty="0"/>
              <a:t> </a:t>
            </a:r>
            <a:r>
              <a:rPr lang="es-MX" sz="2133" dirty="0" err="1"/>
              <a:t>tellus</a:t>
            </a:r>
            <a:r>
              <a:rPr lang="es-MX" sz="2133" dirty="0"/>
              <a:t>. </a:t>
            </a:r>
            <a:r>
              <a:rPr lang="es-MX" sz="2133" dirty="0" err="1"/>
              <a:t>Aenean</a:t>
            </a:r>
            <a:r>
              <a:rPr lang="es-MX" sz="2133" dirty="0"/>
              <a:t> leo </a:t>
            </a:r>
            <a:r>
              <a:rPr lang="es-MX" sz="2133" dirty="0" err="1"/>
              <a:t>ligula</a:t>
            </a:r>
            <a:r>
              <a:rPr lang="es-MX" sz="2133" dirty="0"/>
              <a:t>, </a:t>
            </a: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4B1038E8-A6E3-41A1-8E5A-7F4B57E8C9DE}"/>
              </a:ext>
            </a:extLst>
          </p:cNvPr>
          <p:cNvSpPr/>
          <p:nvPr userDrawn="1"/>
        </p:nvSpPr>
        <p:spPr>
          <a:xfrm>
            <a:off x="453481" y="26871245"/>
            <a:ext cx="3001933" cy="800219"/>
          </a:xfrm>
          <a:prstGeom prst="rect">
            <a:avLst/>
          </a:prstGeom>
          <a:noFill/>
        </p:spPr>
        <p:txBody>
          <a:bodyPr wrap="square" lIns="60960" tIns="30480" rIns="60960" bIns="30480">
            <a:spAutoFit/>
          </a:bodyPr>
          <a:lstStyle/>
          <a:p>
            <a:pPr algn="ctr"/>
            <a:r>
              <a:rPr lang="es-ES" sz="4800" dirty="0">
                <a:ln w="0">
                  <a:noFill/>
                </a:ln>
                <a:solidFill>
                  <a:sysClr val="windowText" lastClr="000000"/>
                </a:solidFill>
                <a:effectLst>
                  <a:reflection blurRad="6350" stA="53000" endA="300" endPos="35500" dir="5400000" sy="-90000" algn="bl" rotWithShape="0"/>
                </a:effectLst>
              </a:rPr>
              <a:t>Referencias</a:t>
            </a:r>
            <a:endParaRPr lang="es-ES" sz="6400" dirty="0">
              <a:ln w="0">
                <a:noFill/>
              </a:ln>
              <a:solidFill>
                <a:sysClr val="windowText" lastClr="000000"/>
              </a:soli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E5BDFEAC-687B-4B84-994E-06BE3981D9E5}"/>
              </a:ext>
            </a:extLst>
          </p:cNvPr>
          <p:cNvSpPr/>
          <p:nvPr userDrawn="1"/>
        </p:nvSpPr>
        <p:spPr>
          <a:xfrm>
            <a:off x="28063485" y="23249613"/>
            <a:ext cx="3619837" cy="677108"/>
          </a:xfrm>
          <a:prstGeom prst="rect">
            <a:avLst/>
          </a:prstGeom>
          <a:noFill/>
        </p:spPr>
        <p:txBody>
          <a:bodyPr wrap="square" lIns="60960" tIns="30480" rIns="60960" bIns="30480">
            <a:spAutoFit/>
          </a:bodyPr>
          <a:lstStyle/>
          <a:p>
            <a:pPr algn="ctr"/>
            <a:r>
              <a:rPr lang="es-E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Agradecimientos</a:t>
            </a:r>
            <a:endParaRPr lang="es-ES" sz="5334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A1A22968-9214-40D1-AEF7-6E282E328F33}"/>
              </a:ext>
            </a:extLst>
          </p:cNvPr>
          <p:cNvSpPr/>
          <p:nvPr userDrawn="1"/>
        </p:nvSpPr>
        <p:spPr>
          <a:xfrm>
            <a:off x="1608504" y="16451337"/>
            <a:ext cx="19333047" cy="522333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s-MX" sz="2133" dirty="0" err="1"/>
              <a:t>Lorem</a:t>
            </a:r>
            <a:r>
              <a:rPr lang="es-MX" sz="2133" dirty="0"/>
              <a:t> </a:t>
            </a:r>
            <a:r>
              <a:rPr lang="es-MX" sz="2133" dirty="0" err="1"/>
              <a:t>ipsum</a:t>
            </a:r>
            <a:r>
              <a:rPr lang="es-MX" sz="2133" dirty="0"/>
              <a:t> dolor </a:t>
            </a:r>
            <a:r>
              <a:rPr lang="es-MX" sz="2133" dirty="0" err="1"/>
              <a:t>sit</a:t>
            </a:r>
            <a:r>
              <a:rPr lang="es-MX" sz="2133" dirty="0"/>
              <a:t> </a:t>
            </a:r>
            <a:r>
              <a:rPr lang="es-MX" sz="2133" dirty="0" err="1"/>
              <a:t>amet</a:t>
            </a:r>
            <a:r>
              <a:rPr lang="es-MX" sz="2133" dirty="0"/>
              <a:t>, </a:t>
            </a:r>
            <a:r>
              <a:rPr lang="es-MX" sz="2133" dirty="0" err="1"/>
              <a:t>consectetuer</a:t>
            </a:r>
            <a:r>
              <a:rPr lang="es-MX" sz="2133" dirty="0"/>
              <a:t> </a:t>
            </a:r>
            <a:r>
              <a:rPr lang="es-MX" sz="2133" dirty="0" err="1"/>
              <a:t>adipiscing</a:t>
            </a:r>
            <a:r>
              <a:rPr lang="es-MX" sz="2133" dirty="0"/>
              <a:t> </a:t>
            </a:r>
            <a:r>
              <a:rPr lang="es-MX" sz="2133" dirty="0" err="1"/>
              <a:t>elit</a:t>
            </a:r>
            <a:r>
              <a:rPr lang="es-MX" sz="2133" dirty="0"/>
              <a:t>. </a:t>
            </a:r>
            <a:r>
              <a:rPr lang="es-MX" sz="2133" dirty="0" err="1"/>
              <a:t>Aenean</a:t>
            </a:r>
            <a:r>
              <a:rPr lang="es-MX" sz="2133" dirty="0"/>
              <a:t> commodo </a:t>
            </a:r>
            <a:r>
              <a:rPr lang="es-MX" sz="2133" dirty="0" err="1"/>
              <a:t>ligula</a:t>
            </a:r>
            <a:r>
              <a:rPr lang="es-MX" sz="2133" dirty="0"/>
              <a:t> </a:t>
            </a:r>
            <a:r>
              <a:rPr lang="es-MX" sz="2133" dirty="0" err="1"/>
              <a:t>eget</a:t>
            </a:r>
            <a:r>
              <a:rPr lang="es-MX" sz="2133" dirty="0"/>
              <a:t> dolor. </a:t>
            </a:r>
            <a:r>
              <a:rPr lang="es-MX" sz="2133" dirty="0" err="1"/>
              <a:t>Aenean</a:t>
            </a:r>
            <a:r>
              <a:rPr lang="es-MX" sz="2133" dirty="0"/>
              <a:t> </a:t>
            </a:r>
            <a:r>
              <a:rPr lang="es-MX" sz="2133" dirty="0" err="1"/>
              <a:t>massa</a:t>
            </a:r>
            <a:r>
              <a:rPr lang="es-MX" sz="2133" dirty="0"/>
              <a:t>. Cum </a:t>
            </a:r>
            <a:r>
              <a:rPr lang="es-MX" sz="2133" dirty="0" err="1"/>
              <a:t>sociis</a:t>
            </a:r>
            <a:r>
              <a:rPr lang="es-MX" sz="2133" dirty="0"/>
              <a:t> </a:t>
            </a:r>
            <a:r>
              <a:rPr lang="es-MX" sz="2133" dirty="0" err="1"/>
              <a:t>natoque</a:t>
            </a:r>
            <a:r>
              <a:rPr lang="es-MX" sz="2133" dirty="0"/>
              <a:t> </a:t>
            </a:r>
            <a:r>
              <a:rPr lang="es-MX" sz="2133" dirty="0" err="1"/>
              <a:t>penatibus</a:t>
            </a:r>
            <a:r>
              <a:rPr lang="es-MX" sz="2133" dirty="0"/>
              <a:t> et </a:t>
            </a:r>
            <a:r>
              <a:rPr lang="es-MX" sz="2133" dirty="0" err="1"/>
              <a:t>magnis</a:t>
            </a:r>
            <a:r>
              <a:rPr lang="es-MX" sz="2133" dirty="0"/>
              <a:t> </a:t>
            </a:r>
            <a:r>
              <a:rPr lang="es-MX" sz="2133" dirty="0" err="1"/>
              <a:t>dis</a:t>
            </a:r>
            <a:r>
              <a:rPr lang="es-MX" sz="2133" dirty="0"/>
              <a:t> </a:t>
            </a:r>
            <a:r>
              <a:rPr lang="es-MX" sz="2133" dirty="0" err="1"/>
              <a:t>parturient</a:t>
            </a:r>
            <a:r>
              <a:rPr lang="es-MX" sz="2133" dirty="0"/>
              <a:t> montes, </a:t>
            </a:r>
            <a:r>
              <a:rPr lang="es-MX" sz="2133" dirty="0" err="1"/>
              <a:t>nascetur</a:t>
            </a:r>
            <a:r>
              <a:rPr lang="es-MX" sz="2133" dirty="0"/>
              <a:t> </a:t>
            </a:r>
            <a:r>
              <a:rPr lang="es-MX" sz="2133" dirty="0" err="1"/>
              <a:t>ridiculus</a:t>
            </a:r>
            <a:r>
              <a:rPr lang="es-MX" sz="2133" dirty="0"/>
              <a:t> mus. </a:t>
            </a:r>
            <a:r>
              <a:rPr lang="es-MX" sz="2133" dirty="0" err="1"/>
              <a:t>Donec</a:t>
            </a:r>
            <a:r>
              <a:rPr lang="es-MX" sz="2133" dirty="0"/>
              <a:t> </a:t>
            </a:r>
            <a:r>
              <a:rPr lang="es-MX" sz="2133" dirty="0" err="1"/>
              <a:t>quam</a:t>
            </a:r>
            <a:r>
              <a:rPr lang="es-MX" sz="2133" dirty="0"/>
              <a:t> </a:t>
            </a:r>
            <a:r>
              <a:rPr lang="es-MX" sz="2133" dirty="0" err="1"/>
              <a:t>felis</a:t>
            </a:r>
            <a:r>
              <a:rPr lang="es-MX" sz="2133" dirty="0"/>
              <a:t>, </a:t>
            </a:r>
            <a:r>
              <a:rPr lang="es-MX" sz="2133" dirty="0" err="1"/>
              <a:t>ultricies</a:t>
            </a:r>
            <a:r>
              <a:rPr lang="es-MX" sz="2133" dirty="0"/>
              <a:t> </a:t>
            </a:r>
            <a:r>
              <a:rPr lang="es-MX" sz="2133" dirty="0" err="1"/>
              <a:t>nec</a:t>
            </a:r>
            <a:r>
              <a:rPr lang="es-MX" sz="2133" dirty="0"/>
              <a:t>, </a:t>
            </a:r>
            <a:r>
              <a:rPr lang="es-MX" sz="2133" dirty="0" err="1"/>
              <a:t>pellentesque</a:t>
            </a:r>
            <a:r>
              <a:rPr lang="es-MX" sz="2133" dirty="0"/>
              <a:t> </a:t>
            </a:r>
            <a:r>
              <a:rPr lang="es-MX" sz="2133" dirty="0" err="1"/>
              <a:t>eu</a:t>
            </a:r>
            <a:r>
              <a:rPr lang="es-MX" sz="2133" dirty="0"/>
              <a:t>, </a:t>
            </a:r>
            <a:r>
              <a:rPr lang="es-MX" sz="2133" dirty="0" err="1"/>
              <a:t>pretium</a:t>
            </a:r>
            <a:r>
              <a:rPr lang="es-MX" sz="2133" dirty="0"/>
              <a:t> </a:t>
            </a:r>
            <a:r>
              <a:rPr lang="es-MX" sz="2133" dirty="0" err="1"/>
              <a:t>quis</a:t>
            </a:r>
            <a:r>
              <a:rPr lang="es-MX" sz="2133" dirty="0"/>
              <a:t>, </a:t>
            </a:r>
            <a:r>
              <a:rPr lang="es-MX" sz="2133" dirty="0" err="1"/>
              <a:t>sem</a:t>
            </a:r>
            <a:r>
              <a:rPr lang="es-MX" sz="2133" dirty="0"/>
              <a:t>. </a:t>
            </a:r>
            <a:r>
              <a:rPr lang="es-MX" sz="2133" dirty="0" err="1"/>
              <a:t>Nulla</a:t>
            </a:r>
            <a:r>
              <a:rPr lang="es-MX" sz="2133" dirty="0"/>
              <a:t> </a:t>
            </a:r>
            <a:r>
              <a:rPr lang="es-MX" sz="2133" dirty="0" err="1"/>
              <a:t>consequat</a:t>
            </a:r>
            <a:r>
              <a:rPr lang="es-MX" sz="2133" dirty="0"/>
              <a:t> </a:t>
            </a:r>
            <a:r>
              <a:rPr lang="es-MX" sz="2133" dirty="0" err="1"/>
              <a:t>massa</a:t>
            </a:r>
            <a:r>
              <a:rPr lang="es-MX" sz="2133" dirty="0"/>
              <a:t> </a:t>
            </a:r>
            <a:r>
              <a:rPr lang="es-MX" sz="2133" dirty="0" err="1"/>
              <a:t>quis</a:t>
            </a:r>
            <a:r>
              <a:rPr lang="es-MX" sz="2133" dirty="0"/>
              <a:t> </a:t>
            </a:r>
            <a:r>
              <a:rPr lang="es-MX" sz="2133" dirty="0" err="1"/>
              <a:t>enim</a:t>
            </a:r>
            <a:r>
              <a:rPr lang="es-MX" sz="2133" dirty="0"/>
              <a:t>. </a:t>
            </a:r>
            <a:r>
              <a:rPr lang="es-MX" sz="2133" dirty="0" err="1"/>
              <a:t>Donec</a:t>
            </a:r>
            <a:r>
              <a:rPr lang="es-MX" sz="2133" dirty="0"/>
              <a:t> </a:t>
            </a:r>
            <a:r>
              <a:rPr lang="es-MX" sz="2133" dirty="0" err="1"/>
              <a:t>pede</a:t>
            </a:r>
            <a:r>
              <a:rPr lang="es-MX" sz="2133" dirty="0"/>
              <a:t> justo, </a:t>
            </a:r>
            <a:r>
              <a:rPr lang="es-MX" sz="2133" dirty="0" err="1"/>
              <a:t>fringilla</a:t>
            </a:r>
            <a:r>
              <a:rPr lang="es-MX" sz="2133" dirty="0"/>
              <a:t> </a:t>
            </a:r>
            <a:r>
              <a:rPr lang="es-MX" sz="2133" dirty="0" err="1"/>
              <a:t>vel</a:t>
            </a:r>
            <a:r>
              <a:rPr lang="es-MX" sz="2133" dirty="0"/>
              <a:t>, </a:t>
            </a:r>
            <a:r>
              <a:rPr lang="es-MX" sz="2133" dirty="0" err="1"/>
              <a:t>aliquet</a:t>
            </a:r>
            <a:r>
              <a:rPr lang="es-MX" sz="2133" dirty="0"/>
              <a:t> </a:t>
            </a:r>
            <a:r>
              <a:rPr lang="es-MX" sz="2133" dirty="0" err="1"/>
              <a:t>nec</a:t>
            </a:r>
            <a:r>
              <a:rPr lang="es-MX" sz="2133" dirty="0"/>
              <a:t>, </a:t>
            </a:r>
            <a:r>
              <a:rPr lang="es-MX" sz="2133" dirty="0" err="1"/>
              <a:t>vulputate</a:t>
            </a:r>
            <a:r>
              <a:rPr lang="es-MX" sz="2133" dirty="0"/>
              <a:t> </a:t>
            </a:r>
            <a:r>
              <a:rPr lang="es-MX" sz="2133" dirty="0" err="1"/>
              <a:t>eget</a:t>
            </a:r>
            <a:r>
              <a:rPr lang="es-MX" sz="2133" dirty="0"/>
              <a:t>, </a:t>
            </a:r>
            <a:r>
              <a:rPr lang="es-MX" sz="2133" dirty="0" err="1"/>
              <a:t>arcu</a:t>
            </a:r>
            <a:r>
              <a:rPr lang="es-MX" sz="2133" dirty="0"/>
              <a:t>. In </a:t>
            </a:r>
            <a:r>
              <a:rPr lang="es-MX" sz="2133" dirty="0" err="1"/>
              <a:t>enim</a:t>
            </a:r>
            <a:r>
              <a:rPr lang="es-MX" sz="2133" dirty="0"/>
              <a:t> justo, </a:t>
            </a:r>
            <a:r>
              <a:rPr lang="es-MX" sz="2133" dirty="0" err="1"/>
              <a:t>rhoncus</a:t>
            </a:r>
            <a:r>
              <a:rPr lang="es-MX" sz="2133" dirty="0"/>
              <a:t> ut, </a:t>
            </a:r>
            <a:r>
              <a:rPr lang="es-MX" sz="2133" dirty="0" err="1"/>
              <a:t>imperdiet</a:t>
            </a:r>
            <a:r>
              <a:rPr lang="es-MX" sz="2133" dirty="0"/>
              <a:t> a, </a:t>
            </a:r>
            <a:r>
              <a:rPr lang="es-MX" sz="2133" dirty="0" err="1"/>
              <a:t>venenatis</a:t>
            </a:r>
            <a:r>
              <a:rPr lang="es-MX" sz="2133" dirty="0"/>
              <a:t> vitae, justo. </a:t>
            </a:r>
            <a:r>
              <a:rPr lang="es-MX" sz="2133" dirty="0" err="1"/>
              <a:t>Nullam</a:t>
            </a:r>
            <a:r>
              <a:rPr lang="es-MX" sz="2133" dirty="0"/>
              <a:t> </a:t>
            </a:r>
            <a:r>
              <a:rPr lang="es-MX" sz="2133" dirty="0" err="1"/>
              <a:t>dictum</a:t>
            </a:r>
            <a:r>
              <a:rPr lang="es-MX" sz="2133" dirty="0"/>
              <a:t> </a:t>
            </a:r>
            <a:r>
              <a:rPr lang="es-MX" sz="2133" dirty="0" err="1"/>
              <a:t>felis</a:t>
            </a:r>
            <a:r>
              <a:rPr lang="es-MX" sz="2133" dirty="0"/>
              <a:t> </a:t>
            </a:r>
            <a:r>
              <a:rPr lang="es-MX" sz="2133" dirty="0" err="1"/>
              <a:t>eu</a:t>
            </a:r>
            <a:r>
              <a:rPr lang="es-MX" sz="2133" dirty="0"/>
              <a:t> </a:t>
            </a:r>
            <a:r>
              <a:rPr lang="es-MX" sz="2133" dirty="0" err="1"/>
              <a:t>pede</a:t>
            </a:r>
            <a:r>
              <a:rPr lang="es-MX" sz="2133" dirty="0"/>
              <a:t> </a:t>
            </a:r>
            <a:r>
              <a:rPr lang="es-MX" sz="2133" dirty="0" err="1"/>
              <a:t>mollis</a:t>
            </a:r>
            <a:r>
              <a:rPr lang="es-MX" sz="2133" dirty="0"/>
              <a:t> </a:t>
            </a:r>
            <a:r>
              <a:rPr lang="es-MX" sz="2133" dirty="0" err="1"/>
              <a:t>pretium</a:t>
            </a:r>
            <a:r>
              <a:rPr lang="es-MX" sz="2133" dirty="0"/>
              <a:t>. </a:t>
            </a:r>
            <a:r>
              <a:rPr lang="es-MX" sz="2133" dirty="0" err="1"/>
              <a:t>Integer</a:t>
            </a:r>
            <a:r>
              <a:rPr lang="es-MX" sz="2133" dirty="0"/>
              <a:t> </a:t>
            </a:r>
            <a:r>
              <a:rPr lang="es-MX" sz="2133" dirty="0" err="1"/>
              <a:t>tincidunt</a:t>
            </a:r>
            <a:r>
              <a:rPr lang="es-MX" sz="2133" dirty="0"/>
              <a:t>. </a:t>
            </a:r>
            <a:r>
              <a:rPr lang="es-MX" sz="2133" dirty="0" err="1"/>
              <a:t>Cras</a:t>
            </a:r>
            <a:r>
              <a:rPr lang="es-MX" sz="2133" dirty="0"/>
              <a:t> </a:t>
            </a:r>
            <a:r>
              <a:rPr lang="es-MX" sz="2133" dirty="0" err="1"/>
              <a:t>dapibus</a:t>
            </a:r>
            <a:r>
              <a:rPr lang="es-MX" sz="2133" dirty="0"/>
              <a:t>. </a:t>
            </a:r>
            <a:r>
              <a:rPr lang="es-MX" sz="2133" dirty="0" err="1"/>
              <a:t>Vivamus</a:t>
            </a:r>
            <a:r>
              <a:rPr lang="es-MX" sz="2133" dirty="0"/>
              <a:t> </a:t>
            </a:r>
            <a:r>
              <a:rPr lang="es-MX" sz="2133" dirty="0" err="1"/>
              <a:t>elementum</a:t>
            </a:r>
            <a:r>
              <a:rPr lang="es-MX" sz="2133" dirty="0"/>
              <a:t> </a:t>
            </a:r>
            <a:r>
              <a:rPr lang="es-MX" sz="2133" dirty="0" err="1"/>
              <a:t>semper</a:t>
            </a:r>
            <a:r>
              <a:rPr lang="es-MX" sz="2133" dirty="0"/>
              <a:t> </a:t>
            </a:r>
            <a:r>
              <a:rPr lang="es-MX" sz="2133" dirty="0" err="1"/>
              <a:t>nisi</a:t>
            </a:r>
            <a:r>
              <a:rPr lang="es-MX" sz="2133" dirty="0"/>
              <a:t>. </a:t>
            </a:r>
            <a:r>
              <a:rPr lang="es-MX" sz="2133" dirty="0" err="1"/>
              <a:t>Aenean</a:t>
            </a:r>
            <a:r>
              <a:rPr lang="es-MX" sz="2133" dirty="0"/>
              <a:t> </a:t>
            </a:r>
            <a:r>
              <a:rPr lang="es-MX" sz="2133" dirty="0" err="1"/>
              <a:t>vulputate</a:t>
            </a:r>
            <a:r>
              <a:rPr lang="es-MX" sz="2133" dirty="0"/>
              <a:t> </a:t>
            </a:r>
            <a:r>
              <a:rPr lang="es-MX" sz="2133" dirty="0" err="1"/>
              <a:t>eleifend</a:t>
            </a:r>
            <a:r>
              <a:rPr lang="es-MX" sz="2133" dirty="0"/>
              <a:t> </a:t>
            </a:r>
            <a:r>
              <a:rPr lang="es-MX" sz="2133" dirty="0" err="1"/>
              <a:t>tellus</a:t>
            </a:r>
            <a:r>
              <a:rPr lang="es-MX" sz="2133" dirty="0"/>
              <a:t>. </a:t>
            </a:r>
            <a:r>
              <a:rPr lang="es-MX" sz="2133" dirty="0" err="1"/>
              <a:t>Aenean</a:t>
            </a:r>
            <a:r>
              <a:rPr lang="es-MX" sz="2133" dirty="0"/>
              <a:t> leo </a:t>
            </a:r>
            <a:r>
              <a:rPr lang="es-MX" sz="2133" dirty="0" err="1"/>
              <a:t>ligula</a:t>
            </a:r>
            <a:r>
              <a:rPr lang="es-MX" sz="2133" dirty="0"/>
              <a:t>, </a:t>
            </a:r>
            <a:r>
              <a:rPr lang="es-MX" sz="2133" dirty="0" err="1"/>
              <a:t>porttitor</a:t>
            </a:r>
            <a:r>
              <a:rPr lang="es-MX" sz="2133" dirty="0"/>
              <a:t> </a:t>
            </a:r>
            <a:r>
              <a:rPr lang="es-MX" sz="2133" dirty="0" err="1"/>
              <a:t>eu</a:t>
            </a:r>
            <a:r>
              <a:rPr lang="es-MX" sz="2133" dirty="0"/>
              <a:t>, </a:t>
            </a:r>
            <a:r>
              <a:rPr lang="es-MX" sz="2133" dirty="0" err="1"/>
              <a:t>consequat</a:t>
            </a:r>
            <a:r>
              <a:rPr lang="es-MX" sz="2133" dirty="0"/>
              <a:t> vitae, </a:t>
            </a:r>
            <a:r>
              <a:rPr lang="es-MX" sz="2133" dirty="0" err="1"/>
              <a:t>eleifend</a:t>
            </a:r>
            <a:r>
              <a:rPr lang="es-MX" sz="2133" dirty="0"/>
              <a:t> ac, </a:t>
            </a:r>
            <a:r>
              <a:rPr lang="es-MX" sz="2133" dirty="0" err="1"/>
              <a:t>enim</a:t>
            </a:r>
            <a:r>
              <a:rPr lang="es-MX" sz="2133" dirty="0"/>
              <a:t>. </a:t>
            </a:r>
            <a:r>
              <a:rPr lang="es-MX" sz="2133" dirty="0" err="1"/>
              <a:t>Aliquam</a:t>
            </a:r>
            <a:r>
              <a:rPr lang="es-MX" sz="2133" dirty="0"/>
              <a:t> </a:t>
            </a:r>
            <a:r>
              <a:rPr lang="es-MX" sz="2133" dirty="0" err="1"/>
              <a:t>lorem</a:t>
            </a:r>
            <a:r>
              <a:rPr lang="es-MX" sz="2133" dirty="0"/>
              <a:t> ante, </a:t>
            </a:r>
            <a:r>
              <a:rPr lang="es-MX" sz="2133" dirty="0" err="1"/>
              <a:t>dapibus</a:t>
            </a:r>
            <a:r>
              <a:rPr lang="es-MX" sz="2133" dirty="0"/>
              <a:t> in, </a:t>
            </a:r>
            <a:r>
              <a:rPr lang="es-MX" sz="2133" dirty="0" err="1"/>
              <a:t>viverra</a:t>
            </a:r>
            <a:r>
              <a:rPr lang="es-MX" sz="2133" dirty="0"/>
              <a:t> </a:t>
            </a:r>
            <a:r>
              <a:rPr lang="es-MX" sz="2133" dirty="0" err="1"/>
              <a:t>quis</a:t>
            </a:r>
            <a:r>
              <a:rPr lang="es-MX" sz="2133" dirty="0"/>
              <a:t>, </a:t>
            </a:r>
            <a:r>
              <a:rPr lang="es-MX" sz="2133" dirty="0" err="1"/>
              <a:t>feugiat</a:t>
            </a:r>
            <a:r>
              <a:rPr lang="es-MX" sz="2133" dirty="0"/>
              <a:t> a, </a:t>
            </a:r>
            <a:r>
              <a:rPr lang="es-MX" sz="2133" dirty="0" err="1"/>
              <a:t>tellus</a:t>
            </a:r>
            <a:r>
              <a:rPr lang="es-MX" sz="2133" dirty="0"/>
              <a:t>. </a:t>
            </a:r>
            <a:r>
              <a:rPr lang="es-MX" sz="2133" dirty="0" err="1"/>
              <a:t>Phasellus</a:t>
            </a:r>
            <a:r>
              <a:rPr lang="es-MX" sz="2133" dirty="0"/>
              <a:t> </a:t>
            </a:r>
            <a:r>
              <a:rPr lang="es-MX" sz="2133" dirty="0" err="1"/>
              <a:t>viverra</a:t>
            </a:r>
            <a:r>
              <a:rPr lang="es-MX" sz="2133" dirty="0"/>
              <a:t> </a:t>
            </a:r>
            <a:r>
              <a:rPr lang="es-MX" sz="2133" dirty="0" err="1"/>
              <a:t>nulla</a:t>
            </a:r>
            <a:r>
              <a:rPr lang="es-MX" sz="2133" dirty="0"/>
              <a:t> ut </a:t>
            </a:r>
            <a:r>
              <a:rPr lang="es-MX" sz="2133" dirty="0" err="1"/>
              <a:t>metus</a:t>
            </a:r>
            <a:r>
              <a:rPr lang="es-MX" sz="2133" dirty="0"/>
              <a:t> </a:t>
            </a:r>
            <a:r>
              <a:rPr lang="es-MX" sz="2133" dirty="0" err="1"/>
              <a:t>varius</a:t>
            </a:r>
            <a:r>
              <a:rPr lang="es-MX" sz="2133" dirty="0"/>
              <a:t> </a:t>
            </a:r>
            <a:r>
              <a:rPr lang="es-MX" sz="2133" dirty="0" err="1"/>
              <a:t>laoreet</a:t>
            </a:r>
            <a:r>
              <a:rPr lang="es-MX" sz="2133" dirty="0"/>
              <a:t>. </a:t>
            </a:r>
            <a:r>
              <a:rPr lang="es-MX" sz="2133" dirty="0" err="1"/>
              <a:t>Quisque</a:t>
            </a:r>
            <a:r>
              <a:rPr lang="es-MX" sz="2133" dirty="0"/>
              <a:t> </a:t>
            </a:r>
            <a:r>
              <a:rPr lang="es-MX" sz="2133" dirty="0" err="1"/>
              <a:t>rutrum</a:t>
            </a:r>
            <a:r>
              <a:rPr lang="es-MX" sz="2133" dirty="0"/>
              <a:t>. </a:t>
            </a:r>
            <a:r>
              <a:rPr lang="es-MX" sz="2133" dirty="0" err="1"/>
              <a:t>Aenean</a:t>
            </a:r>
            <a:r>
              <a:rPr lang="es-MX" sz="2133" dirty="0"/>
              <a:t> </a:t>
            </a:r>
            <a:r>
              <a:rPr lang="es-MX" sz="2133" dirty="0" err="1"/>
              <a:t>imperdiet</a:t>
            </a:r>
            <a:r>
              <a:rPr lang="es-MX" sz="2133" dirty="0"/>
              <a:t>. </a:t>
            </a:r>
            <a:r>
              <a:rPr lang="es-MX" sz="2133" dirty="0" err="1"/>
              <a:t>Etiam</a:t>
            </a:r>
            <a:r>
              <a:rPr lang="es-MX" sz="2133" dirty="0"/>
              <a:t> </a:t>
            </a:r>
            <a:r>
              <a:rPr lang="es-MX" sz="2133" dirty="0" err="1"/>
              <a:t>ultricies</a:t>
            </a:r>
            <a:r>
              <a:rPr lang="es-MX" sz="2133" dirty="0"/>
              <a:t> </a:t>
            </a:r>
            <a:r>
              <a:rPr lang="es-MX" sz="2133" dirty="0" err="1"/>
              <a:t>nisi</a:t>
            </a:r>
            <a:r>
              <a:rPr lang="es-MX" sz="2133" dirty="0"/>
              <a:t> </a:t>
            </a:r>
            <a:r>
              <a:rPr lang="es-MX" sz="2133" dirty="0" err="1"/>
              <a:t>vel</a:t>
            </a:r>
            <a:r>
              <a:rPr lang="es-MX" sz="2133" dirty="0"/>
              <a:t> </a:t>
            </a:r>
            <a:r>
              <a:rPr lang="es-MX" sz="2133" dirty="0" err="1"/>
              <a:t>augue</a:t>
            </a:r>
            <a:r>
              <a:rPr lang="es-MX" sz="2133" dirty="0"/>
              <a:t>. </a:t>
            </a:r>
            <a:r>
              <a:rPr lang="es-MX" sz="2133" dirty="0" err="1"/>
              <a:t>Curabitur</a:t>
            </a:r>
            <a:r>
              <a:rPr lang="es-MX" sz="2133" dirty="0"/>
              <a:t> </a:t>
            </a:r>
            <a:r>
              <a:rPr lang="es-MX" sz="2133" dirty="0" err="1"/>
              <a:t>ullamcorper</a:t>
            </a:r>
            <a:r>
              <a:rPr lang="es-MX" sz="2133" dirty="0"/>
              <a:t> </a:t>
            </a:r>
            <a:r>
              <a:rPr lang="es-MX" sz="2133" dirty="0" err="1"/>
              <a:t>ultricies</a:t>
            </a:r>
            <a:r>
              <a:rPr lang="es-MX" sz="2133" dirty="0"/>
              <a:t> </a:t>
            </a:r>
            <a:r>
              <a:rPr lang="es-MX" sz="2133" dirty="0" err="1"/>
              <a:t>nisi</a:t>
            </a:r>
            <a:r>
              <a:rPr lang="es-MX" sz="2133" dirty="0"/>
              <a:t>. </a:t>
            </a:r>
            <a:r>
              <a:rPr lang="es-MX" sz="2133" dirty="0" err="1"/>
              <a:t>Nam</a:t>
            </a:r>
            <a:r>
              <a:rPr lang="es-MX" sz="2133" dirty="0"/>
              <a:t> </a:t>
            </a:r>
            <a:r>
              <a:rPr lang="es-MX" sz="2133" dirty="0" err="1"/>
              <a:t>eget</a:t>
            </a:r>
            <a:r>
              <a:rPr lang="es-MX" sz="2133" dirty="0"/>
              <a:t> </a:t>
            </a:r>
            <a:r>
              <a:rPr lang="es-MX" sz="2133" dirty="0" err="1"/>
              <a:t>dui</a:t>
            </a:r>
            <a:r>
              <a:rPr lang="es-MX" sz="2133" dirty="0"/>
              <a:t>. </a:t>
            </a:r>
            <a:r>
              <a:rPr lang="es-MX" sz="2133" dirty="0" err="1"/>
              <a:t>Etiam</a:t>
            </a:r>
            <a:r>
              <a:rPr lang="es-MX" sz="2133" dirty="0"/>
              <a:t> </a:t>
            </a:r>
            <a:r>
              <a:rPr lang="es-MX" sz="2133" dirty="0" err="1"/>
              <a:t>rhoncus</a:t>
            </a:r>
            <a:r>
              <a:rPr lang="es-MX" sz="2133" dirty="0"/>
              <a:t>. </a:t>
            </a:r>
            <a:r>
              <a:rPr lang="es-MX" sz="2133" dirty="0" err="1"/>
              <a:t>Maecenas</a:t>
            </a:r>
            <a:r>
              <a:rPr lang="es-MX" sz="2133" dirty="0"/>
              <a:t> </a:t>
            </a:r>
            <a:r>
              <a:rPr lang="es-MX" sz="2133" dirty="0" err="1"/>
              <a:t>tempus</a:t>
            </a:r>
            <a:r>
              <a:rPr lang="es-MX" sz="2133" dirty="0"/>
              <a:t>, </a:t>
            </a:r>
            <a:r>
              <a:rPr lang="es-MX" sz="2133" dirty="0" err="1"/>
              <a:t>tellus</a:t>
            </a:r>
            <a:r>
              <a:rPr lang="es-MX" sz="2133" dirty="0"/>
              <a:t> </a:t>
            </a:r>
            <a:r>
              <a:rPr lang="es-MX" sz="2133" dirty="0" err="1"/>
              <a:t>eget</a:t>
            </a:r>
            <a:r>
              <a:rPr lang="es-MX" sz="2133" dirty="0"/>
              <a:t> </a:t>
            </a:r>
            <a:r>
              <a:rPr lang="es-MX" sz="2133" dirty="0" err="1"/>
              <a:t>condimentum</a:t>
            </a:r>
            <a:r>
              <a:rPr lang="es-MX" sz="2133" dirty="0"/>
              <a:t> </a:t>
            </a:r>
            <a:r>
              <a:rPr lang="es-MX" sz="2133" dirty="0" err="1"/>
              <a:t>rhoncus</a:t>
            </a:r>
            <a:r>
              <a:rPr lang="es-MX" sz="2133" dirty="0"/>
              <a:t>, </a:t>
            </a:r>
            <a:r>
              <a:rPr lang="es-MX" sz="2133" dirty="0" err="1"/>
              <a:t>sem</a:t>
            </a:r>
            <a:r>
              <a:rPr lang="es-MX" sz="2133" dirty="0"/>
              <a:t> </a:t>
            </a:r>
            <a:r>
              <a:rPr lang="es-MX" sz="2133" dirty="0" err="1"/>
              <a:t>quam</a:t>
            </a:r>
            <a:r>
              <a:rPr lang="es-MX" sz="2133" dirty="0"/>
              <a:t> </a:t>
            </a:r>
            <a:r>
              <a:rPr lang="es-MX" sz="2133" dirty="0" err="1"/>
              <a:t>semper</a:t>
            </a:r>
            <a:r>
              <a:rPr lang="es-MX" sz="2133" dirty="0"/>
              <a:t> libero, </a:t>
            </a:r>
            <a:r>
              <a:rPr lang="es-MX" sz="2133" dirty="0" err="1"/>
              <a:t>sit</a:t>
            </a:r>
            <a:r>
              <a:rPr lang="es-MX" sz="2133" dirty="0"/>
              <a:t> </a:t>
            </a:r>
            <a:r>
              <a:rPr lang="es-MX" sz="2133" dirty="0" err="1"/>
              <a:t>amet</a:t>
            </a:r>
            <a:r>
              <a:rPr lang="es-MX" sz="2133" dirty="0"/>
              <a:t> </a:t>
            </a:r>
            <a:r>
              <a:rPr lang="es-MX" sz="2133" dirty="0" err="1"/>
              <a:t>adipiscing</a:t>
            </a:r>
            <a:r>
              <a:rPr lang="es-MX" sz="2133" dirty="0"/>
              <a:t> </a:t>
            </a:r>
            <a:r>
              <a:rPr lang="es-MX" sz="2133" dirty="0" err="1"/>
              <a:t>sem</a:t>
            </a:r>
            <a:r>
              <a:rPr lang="es-MX" sz="2133" dirty="0"/>
              <a:t> </a:t>
            </a:r>
            <a:r>
              <a:rPr lang="es-MX" sz="2133" dirty="0" err="1"/>
              <a:t>neque</a:t>
            </a:r>
            <a:r>
              <a:rPr lang="es-MX" sz="2133" dirty="0"/>
              <a:t> sed </a:t>
            </a:r>
            <a:r>
              <a:rPr lang="es-MX" sz="2133" dirty="0" err="1"/>
              <a:t>ipsum</a:t>
            </a:r>
            <a:r>
              <a:rPr lang="es-MX" sz="2133" dirty="0"/>
              <a:t>. </a:t>
            </a:r>
            <a:r>
              <a:rPr lang="es-MX" sz="2133" dirty="0" err="1"/>
              <a:t>Nam</a:t>
            </a:r>
            <a:r>
              <a:rPr lang="es-MX" sz="2133" dirty="0"/>
              <a:t> </a:t>
            </a:r>
            <a:r>
              <a:rPr lang="es-MX" sz="2133" dirty="0" err="1"/>
              <a:t>quam</a:t>
            </a:r>
            <a:r>
              <a:rPr lang="es-MX" sz="2133" dirty="0"/>
              <a:t> nunc, </a:t>
            </a:r>
            <a:r>
              <a:rPr lang="es-MX" sz="2133" dirty="0" err="1"/>
              <a:t>blandit</a:t>
            </a:r>
            <a:r>
              <a:rPr lang="es-MX" sz="2133" dirty="0"/>
              <a:t> </a:t>
            </a:r>
            <a:r>
              <a:rPr lang="es-MX" sz="2133" dirty="0" err="1"/>
              <a:t>vel</a:t>
            </a:r>
            <a:r>
              <a:rPr lang="es-MX" sz="2133" dirty="0"/>
              <a:t>, </a:t>
            </a:r>
            <a:r>
              <a:rPr lang="es-MX" sz="2133" dirty="0" err="1"/>
              <a:t>luctus</a:t>
            </a:r>
            <a:r>
              <a:rPr lang="es-MX" sz="2133" dirty="0"/>
              <a:t> </a:t>
            </a:r>
            <a:r>
              <a:rPr lang="es-MX" sz="2133" dirty="0" err="1"/>
              <a:t>pulvinar</a:t>
            </a:r>
            <a:r>
              <a:rPr lang="es-MX" sz="2133" dirty="0"/>
              <a:t>, </a:t>
            </a:r>
            <a:r>
              <a:rPr lang="es-MX" sz="2133" dirty="0" err="1"/>
              <a:t>hendrerit</a:t>
            </a:r>
            <a:r>
              <a:rPr lang="es-MX" sz="2133" dirty="0"/>
              <a:t> id, </a:t>
            </a:r>
            <a:r>
              <a:rPr lang="es-MX" sz="2133" dirty="0" err="1"/>
              <a:t>lorem</a:t>
            </a:r>
            <a:r>
              <a:rPr lang="es-MX" sz="2133" dirty="0"/>
              <a:t>. </a:t>
            </a:r>
            <a:r>
              <a:rPr lang="es-MX" sz="2133" dirty="0" err="1"/>
              <a:t>Maecenas</a:t>
            </a:r>
            <a:r>
              <a:rPr lang="es-MX" sz="2133" dirty="0"/>
              <a:t> </a:t>
            </a:r>
            <a:r>
              <a:rPr lang="es-MX" sz="2133" dirty="0" err="1"/>
              <a:t>nec</a:t>
            </a:r>
            <a:r>
              <a:rPr lang="es-MX" sz="2133" dirty="0"/>
              <a:t> odio et ante </a:t>
            </a:r>
            <a:r>
              <a:rPr lang="es-MX" sz="2133" dirty="0" err="1"/>
              <a:t>tincidunt</a:t>
            </a:r>
            <a:r>
              <a:rPr lang="es-MX" sz="2133" dirty="0"/>
              <a:t> </a:t>
            </a:r>
            <a:r>
              <a:rPr lang="es-MX" sz="2133" dirty="0" err="1"/>
              <a:t>tempus</a:t>
            </a:r>
            <a:r>
              <a:rPr lang="es-MX" sz="2133" dirty="0"/>
              <a:t>. </a:t>
            </a:r>
            <a:r>
              <a:rPr lang="es-MX" sz="2133" dirty="0" err="1"/>
              <a:t>Donec</a:t>
            </a:r>
            <a:r>
              <a:rPr lang="es-MX" sz="2133" dirty="0"/>
              <a:t> vitae </a:t>
            </a:r>
            <a:r>
              <a:rPr lang="es-MX" sz="2133" dirty="0" err="1"/>
              <a:t>sapien</a:t>
            </a:r>
            <a:r>
              <a:rPr lang="es-MX" sz="2133" dirty="0"/>
              <a:t> ut libero </a:t>
            </a:r>
            <a:r>
              <a:rPr lang="es-MX" sz="2133" dirty="0" err="1"/>
              <a:t>venenatis</a:t>
            </a:r>
            <a:r>
              <a:rPr lang="es-MX" sz="2133" dirty="0"/>
              <a:t> </a:t>
            </a:r>
            <a:r>
              <a:rPr lang="es-MX" sz="2133" dirty="0" err="1"/>
              <a:t>faucibus</a:t>
            </a:r>
            <a:r>
              <a:rPr lang="es-MX" sz="2133" dirty="0"/>
              <a:t>. </a:t>
            </a:r>
            <a:r>
              <a:rPr lang="es-MX" sz="2133" dirty="0" err="1"/>
              <a:t>Nullam</a:t>
            </a:r>
            <a:r>
              <a:rPr lang="es-MX" sz="2133" dirty="0"/>
              <a:t> </a:t>
            </a:r>
            <a:r>
              <a:rPr lang="es-MX" sz="2133" dirty="0" err="1"/>
              <a:t>quis</a:t>
            </a:r>
            <a:r>
              <a:rPr lang="es-MX" sz="2133" dirty="0"/>
              <a:t> ante. </a:t>
            </a:r>
            <a:r>
              <a:rPr lang="es-MX" sz="2133" dirty="0" err="1"/>
              <a:t>Etiam</a:t>
            </a:r>
            <a:r>
              <a:rPr lang="es-MX" sz="2133" dirty="0"/>
              <a:t> </a:t>
            </a:r>
            <a:r>
              <a:rPr lang="es-MX" sz="2133" dirty="0" err="1"/>
              <a:t>Lorem</a:t>
            </a:r>
            <a:r>
              <a:rPr lang="es-MX" sz="2133" dirty="0"/>
              <a:t> </a:t>
            </a:r>
            <a:r>
              <a:rPr lang="es-MX" sz="2133" dirty="0" err="1"/>
              <a:t>ipsum</a:t>
            </a:r>
            <a:r>
              <a:rPr lang="es-MX" sz="2133" dirty="0"/>
              <a:t> dolor </a:t>
            </a:r>
            <a:r>
              <a:rPr lang="es-MX" sz="2133" dirty="0" err="1"/>
              <a:t>sit</a:t>
            </a:r>
            <a:r>
              <a:rPr lang="es-MX" sz="2133" dirty="0"/>
              <a:t> </a:t>
            </a:r>
            <a:r>
              <a:rPr lang="es-MX" sz="2133" dirty="0" err="1"/>
              <a:t>amet</a:t>
            </a:r>
            <a:r>
              <a:rPr lang="es-MX" sz="2133" dirty="0"/>
              <a:t>, </a:t>
            </a:r>
            <a:r>
              <a:rPr lang="es-MX" sz="2133" dirty="0" err="1"/>
              <a:t>consectetuer</a:t>
            </a:r>
            <a:r>
              <a:rPr lang="es-MX" sz="2133" dirty="0"/>
              <a:t> </a:t>
            </a:r>
            <a:r>
              <a:rPr lang="es-MX" sz="2133" dirty="0" err="1"/>
              <a:t>adipiscing</a:t>
            </a:r>
            <a:r>
              <a:rPr lang="es-MX" sz="2133" dirty="0"/>
              <a:t> </a:t>
            </a:r>
            <a:r>
              <a:rPr lang="es-MX" sz="2133" dirty="0" err="1"/>
              <a:t>elit</a:t>
            </a:r>
            <a:r>
              <a:rPr lang="es-MX" sz="2133" dirty="0"/>
              <a:t>. </a:t>
            </a:r>
            <a:r>
              <a:rPr lang="es-MX" sz="2133" dirty="0" err="1"/>
              <a:t>Aenean</a:t>
            </a:r>
            <a:r>
              <a:rPr lang="es-MX" sz="2133" dirty="0"/>
              <a:t> commodo </a:t>
            </a:r>
            <a:r>
              <a:rPr lang="es-MX" sz="2133" dirty="0" err="1"/>
              <a:t>ligula</a:t>
            </a:r>
            <a:r>
              <a:rPr lang="es-MX" sz="2133" dirty="0"/>
              <a:t> </a:t>
            </a:r>
            <a:r>
              <a:rPr lang="es-MX" sz="2133" dirty="0" err="1"/>
              <a:t>eget</a:t>
            </a:r>
            <a:r>
              <a:rPr lang="es-MX" sz="2133" dirty="0"/>
              <a:t> dolor. </a:t>
            </a:r>
            <a:r>
              <a:rPr lang="es-MX" sz="2133" dirty="0" err="1"/>
              <a:t>Aenean</a:t>
            </a:r>
            <a:r>
              <a:rPr lang="es-MX" sz="2133" dirty="0"/>
              <a:t> </a:t>
            </a:r>
            <a:r>
              <a:rPr lang="es-MX" sz="2133" dirty="0" err="1"/>
              <a:t>massa</a:t>
            </a:r>
            <a:r>
              <a:rPr lang="es-MX" sz="2133" dirty="0"/>
              <a:t>. Cum </a:t>
            </a:r>
            <a:r>
              <a:rPr lang="es-MX" sz="2133" dirty="0" err="1"/>
              <a:t>sociis</a:t>
            </a:r>
            <a:r>
              <a:rPr lang="es-MX" sz="2133" dirty="0"/>
              <a:t> </a:t>
            </a:r>
            <a:r>
              <a:rPr lang="es-MX" sz="2133" dirty="0" err="1"/>
              <a:t>natoque</a:t>
            </a:r>
            <a:r>
              <a:rPr lang="es-MX" sz="2133" dirty="0"/>
              <a:t> </a:t>
            </a:r>
            <a:r>
              <a:rPr lang="es-MX" sz="2133" dirty="0" err="1"/>
              <a:t>penatibus</a:t>
            </a:r>
            <a:r>
              <a:rPr lang="es-MX" sz="2133" dirty="0"/>
              <a:t> et </a:t>
            </a:r>
            <a:r>
              <a:rPr lang="es-MX" sz="2133" dirty="0" err="1"/>
              <a:t>magnis</a:t>
            </a:r>
            <a:r>
              <a:rPr lang="es-MX" sz="2133" dirty="0"/>
              <a:t> </a:t>
            </a:r>
            <a:r>
              <a:rPr lang="es-MX" sz="2133" dirty="0" err="1"/>
              <a:t>dis</a:t>
            </a:r>
            <a:r>
              <a:rPr lang="es-MX" sz="2133" dirty="0"/>
              <a:t> </a:t>
            </a:r>
            <a:r>
              <a:rPr lang="es-MX" sz="2133" dirty="0" err="1"/>
              <a:t>parturient</a:t>
            </a:r>
            <a:r>
              <a:rPr lang="es-MX" sz="2133" dirty="0"/>
              <a:t> montes, </a:t>
            </a:r>
            <a:r>
              <a:rPr lang="es-MX" sz="2133" dirty="0" err="1"/>
              <a:t>nascetur</a:t>
            </a:r>
            <a:r>
              <a:rPr lang="es-MX" sz="2133" dirty="0"/>
              <a:t> </a:t>
            </a:r>
            <a:r>
              <a:rPr lang="es-MX" sz="2133" dirty="0" err="1"/>
              <a:t>ridiculus</a:t>
            </a:r>
            <a:r>
              <a:rPr lang="es-MX" sz="2133" dirty="0"/>
              <a:t> mus. </a:t>
            </a:r>
            <a:r>
              <a:rPr lang="es-MX" sz="2133" dirty="0" err="1"/>
              <a:t>Donec</a:t>
            </a:r>
            <a:r>
              <a:rPr lang="es-MX" sz="2133" dirty="0"/>
              <a:t> </a:t>
            </a:r>
            <a:r>
              <a:rPr lang="es-MX" sz="2133" dirty="0" err="1"/>
              <a:t>quam</a:t>
            </a:r>
            <a:r>
              <a:rPr lang="es-MX" sz="2133" dirty="0"/>
              <a:t> </a:t>
            </a:r>
            <a:r>
              <a:rPr lang="es-MX" sz="2133" dirty="0" err="1"/>
              <a:t>felis</a:t>
            </a:r>
            <a:r>
              <a:rPr lang="es-MX" sz="2133" dirty="0"/>
              <a:t>, </a:t>
            </a:r>
            <a:r>
              <a:rPr lang="es-MX" sz="2133" dirty="0" err="1"/>
              <a:t>ultricies</a:t>
            </a:r>
            <a:r>
              <a:rPr lang="es-MX" sz="2133" dirty="0"/>
              <a:t> </a:t>
            </a:r>
            <a:r>
              <a:rPr lang="es-MX" sz="2133" dirty="0" err="1"/>
              <a:t>nec</a:t>
            </a:r>
            <a:r>
              <a:rPr lang="es-MX" sz="2133" dirty="0"/>
              <a:t>, </a:t>
            </a:r>
            <a:r>
              <a:rPr lang="es-MX" sz="2133" dirty="0" err="1"/>
              <a:t>pellentesque</a:t>
            </a:r>
            <a:r>
              <a:rPr lang="es-MX" sz="2133" dirty="0"/>
              <a:t> </a:t>
            </a:r>
            <a:r>
              <a:rPr lang="es-MX" sz="2133" dirty="0" err="1"/>
              <a:t>eu</a:t>
            </a:r>
            <a:r>
              <a:rPr lang="es-MX" sz="2133" dirty="0"/>
              <a:t>, </a:t>
            </a:r>
            <a:r>
              <a:rPr lang="es-MX" sz="2133" dirty="0" err="1"/>
              <a:t>pretium</a:t>
            </a:r>
            <a:r>
              <a:rPr lang="es-MX" sz="2133" dirty="0"/>
              <a:t> </a:t>
            </a:r>
            <a:r>
              <a:rPr lang="es-MX" sz="2133" dirty="0" err="1"/>
              <a:t>quis</a:t>
            </a:r>
            <a:r>
              <a:rPr lang="es-MX" sz="2133" dirty="0"/>
              <a:t>, </a:t>
            </a:r>
            <a:r>
              <a:rPr lang="es-MX" sz="2133" dirty="0" err="1"/>
              <a:t>sem</a:t>
            </a:r>
            <a:r>
              <a:rPr lang="es-MX" sz="2133" dirty="0"/>
              <a:t>. </a:t>
            </a:r>
            <a:r>
              <a:rPr lang="es-MX" sz="2133" dirty="0" err="1"/>
              <a:t>Nulla</a:t>
            </a:r>
            <a:r>
              <a:rPr lang="es-MX" sz="2133" dirty="0"/>
              <a:t> </a:t>
            </a:r>
            <a:r>
              <a:rPr lang="es-MX" sz="2133" dirty="0" err="1"/>
              <a:t>consequat</a:t>
            </a:r>
            <a:r>
              <a:rPr lang="es-MX" sz="2133" dirty="0"/>
              <a:t> </a:t>
            </a:r>
            <a:r>
              <a:rPr lang="es-MX" sz="2133" dirty="0" err="1"/>
              <a:t>massa</a:t>
            </a:r>
            <a:r>
              <a:rPr lang="es-MX" sz="2133" dirty="0"/>
              <a:t> </a:t>
            </a:r>
            <a:r>
              <a:rPr lang="es-MX" sz="2133" dirty="0" err="1"/>
              <a:t>quis</a:t>
            </a:r>
            <a:r>
              <a:rPr lang="es-MX" sz="2133" dirty="0"/>
              <a:t> </a:t>
            </a:r>
            <a:r>
              <a:rPr lang="es-MX" sz="2133" dirty="0" err="1"/>
              <a:t>enim</a:t>
            </a:r>
            <a:r>
              <a:rPr lang="es-MX" sz="2133" dirty="0"/>
              <a:t>. </a:t>
            </a:r>
            <a:r>
              <a:rPr lang="es-MX" sz="2133" dirty="0" err="1"/>
              <a:t>Donec</a:t>
            </a:r>
            <a:r>
              <a:rPr lang="es-MX" sz="2133" dirty="0"/>
              <a:t> </a:t>
            </a:r>
            <a:r>
              <a:rPr lang="es-MX" sz="2133" dirty="0" err="1"/>
              <a:t>pede</a:t>
            </a:r>
            <a:r>
              <a:rPr lang="es-MX" sz="2133" dirty="0"/>
              <a:t> justo, </a:t>
            </a:r>
            <a:r>
              <a:rPr lang="es-MX" sz="2133" dirty="0" err="1"/>
              <a:t>fringilla</a:t>
            </a:r>
            <a:r>
              <a:rPr lang="es-MX" sz="2133" dirty="0"/>
              <a:t> </a:t>
            </a:r>
            <a:r>
              <a:rPr lang="es-MX" sz="2133" dirty="0" err="1"/>
              <a:t>vel</a:t>
            </a:r>
            <a:r>
              <a:rPr lang="es-MX" sz="2133" dirty="0"/>
              <a:t>, </a:t>
            </a:r>
            <a:r>
              <a:rPr lang="es-MX" sz="2133" dirty="0" err="1"/>
              <a:t>aliquet</a:t>
            </a:r>
            <a:r>
              <a:rPr lang="es-MX" sz="2133" dirty="0"/>
              <a:t> </a:t>
            </a:r>
            <a:r>
              <a:rPr lang="es-MX" sz="2133" dirty="0" err="1"/>
              <a:t>nec</a:t>
            </a:r>
            <a:r>
              <a:rPr lang="es-MX" sz="2133" dirty="0"/>
              <a:t>, </a:t>
            </a:r>
            <a:r>
              <a:rPr lang="es-MX" sz="2133" dirty="0" err="1"/>
              <a:t>vulputate</a:t>
            </a:r>
            <a:r>
              <a:rPr lang="es-MX" sz="2133" dirty="0"/>
              <a:t> </a:t>
            </a:r>
            <a:r>
              <a:rPr lang="es-MX" sz="2133" dirty="0" err="1"/>
              <a:t>eget</a:t>
            </a:r>
            <a:r>
              <a:rPr lang="es-MX" sz="2133" dirty="0"/>
              <a:t>, </a:t>
            </a:r>
            <a:r>
              <a:rPr lang="es-MX" sz="2133" dirty="0" err="1"/>
              <a:t>arcu</a:t>
            </a:r>
            <a:r>
              <a:rPr lang="es-MX" sz="2133" dirty="0"/>
              <a:t>. In </a:t>
            </a:r>
            <a:r>
              <a:rPr lang="es-MX" sz="2133" dirty="0" err="1"/>
              <a:t>enim</a:t>
            </a:r>
            <a:r>
              <a:rPr lang="es-MX" sz="2133" dirty="0"/>
              <a:t> justo, </a:t>
            </a:r>
            <a:r>
              <a:rPr lang="es-MX" sz="2133" dirty="0" err="1"/>
              <a:t>rhoncus</a:t>
            </a:r>
            <a:r>
              <a:rPr lang="es-MX" sz="2133" dirty="0"/>
              <a:t> ut, </a:t>
            </a:r>
            <a:r>
              <a:rPr lang="es-MX" sz="2133" dirty="0" err="1"/>
              <a:t>imperdiet</a:t>
            </a:r>
            <a:r>
              <a:rPr lang="es-MX" sz="2133" dirty="0"/>
              <a:t> a, </a:t>
            </a:r>
            <a:r>
              <a:rPr lang="es-MX" sz="2133" dirty="0" err="1"/>
              <a:t>venenatis</a:t>
            </a:r>
            <a:r>
              <a:rPr lang="es-MX" sz="2133" dirty="0"/>
              <a:t> vitae, justo. </a:t>
            </a:r>
            <a:r>
              <a:rPr lang="es-MX" sz="2133" dirty="0" err="1"/>
              <a:t>Nullam</a:t>
            </a:r>
            <a:r>
              <a:rPr lang="es-MX" sz="2133" dirty="0"/>
              <a:t> </a:t>
            </a:r>
            <a:r>
              <a:rPr lang="es-MX" sz="2133" dirty="0" err="1"/>
              <a:t>dictum</a:t>
            </a:r>
            <a:r>
              <a:rPr lang="es-MX" sz="2133" dirty="0"/>
              <a:t> </a:t>
            </a:r>
            <a:r>
              <a:rPr lang="es-MX" sz="2133" dirty="0" err="1"/>
              <a:t>felis</a:t>
            </a:r>
            <a:r>
              <a:rPr lang="es-MX" sz="2133" dirty="0"/>
              <a:t> </a:t>
            </a:r>
            <a:r>
              <a:rPr lang="es-MX" sz="2133" dirty="0" err="1"/>
              <a:t>eu</a:t>
            </a:r>
            <a:r>
              <a:rPr lang="es-MX" sz="2133" dirty="0"/>
              <a:t> </a:t>
            </a:r>
            <a:r>
              <a:rPr lang="es-MX" sz="2133" dirty="0" err="1"/>
              <a:t>pede</a:t>
            </a:r>
            <a:r>
              <a:rPr lang="es-MX" sz="2133" dirty="0"/>
              <a:t> </a:t>
            </a:r>
            <a:r>
              <a:rPr lang="es-MX" sz="2133" dirty="0" err="1"/>
              <a:t>mollis</a:t>
            </a:r>
            <a:r>
              <a:rPr lang="es-MX" sz="2133" dirty="0"/>
              <a:t> </a:t>
            </a:r>
            <a:r>
              <a:rPr lang="es-MX" sz="2133" dirty="0" err="1"/>
              <a:t>pretium</a:t>
            </a:r>
            <a:r>
              <a:rPr lang="es-MX" sz="2133" dirty="0"/>
              <a:t>. </a:t>
            </a:r>
            <a:r>
              <a:rPr lang="es-MX" sz="2133" dirty="0" err="1"/>
              <a:t>Integer</a:t>
            </a:r>
            <a:r>
              <a:rPr lang="es-MX" sz="2133" dirty="0"/>
              <a:t> </a:t>
            </a:r>
            <a:r>
              <a:rPr lang="es-MX" sz="2133" dirty="0" err="1"/>
              <a:t>tincidunt</a:t>
            </a:r>
            <a:r>
              <a:rPr lang="es-MX" sz="2133" dirty="0"/>
              <a:t>. </a:t>
            </a:r>
            <a:r>
              <a:rPr lang="es-MX" sz="2133" dirty="0" err="1"/>
              <a:t>Cras</a:t>
            </a:r>
            <a:r>
              <a:rPr lang="es-MX" sz="2133" dirty="0"/>
              <a:t> </a:t>
            </a:r>
            <a:r>
              <a:rPr lang="es-MX" sz="2133" dirty="0" err="1"/>
              <a:t>dapibus</a:t>
            </a:r>
            <a:r>
              <a:rPr lang="es-MX" sz="2133" dirty="0"/>
              <a:t>. </a:t>
            </a:r>
            <a:r>
              <a:rPr lang="es-MX" sz="2133" dirty="0" err="1"/>
              <a:t>Vivamus</a:t>
            </a:r>
            <a:r>
              <a:rPr lang="es-MX" sz="2133" dirty="0"/>
              <a:t> </a:t>
            </a:r>
            <a:r>
              <a:rPr lang="es-MX" sz="2133" dirty="0" err="1"/>
              <a:t>elementum</a:t>
            </a:r>
            <a:r>
              <a:rPr lang="es-MX" sz="2133" dirty="0"/>
              <a:t> </a:t>
            </a:r>
            <a:r>
              <a:rPr lang="es-MX" sz="2133" dirty="0" err="1"/>
              <a:t>semper</a:t>
            </a:r>
            <a:r>
              <a:rPr lang="es-MX" sz="2133" dirty="0"/>
              <a:t> </a:t>
            </a:r>
            <a:r>
              <a:rPr lang="es-MX" sz="2133" dirty="0" err="1"/>
              <a:t>nisi</a:t>
            </a:r>
            <a:r>
              <a:rPr lang="es-MX" sz="2133" dirty="0"/>
              <a:t>. </a:t>
            </a:r>
            <a:r>
              <a:rPr lang="es-MX" sz="2133" dirty="0" err="1"/>
              <a:t>Aenean</a:t>
            </a:r>
            <a:r>
              <a:rPr lang="es-MX" sz="2133" dirty="0"/>
              <a:t> </a:t>
            </a:r>
            <a:r>
              <a:rPr lang="es-MX" sz="2133" dirty="0" err="1"/>
              <a:t>vulputate</a:t>
            </a:r>
            <a:r>
              <a:rPr lang="es-MX" sz="2133" dirty="0"/>
              <a:t> </a:t>
            </a:r>
            <a:r>
              <a:rPr lang="es-MX" sz="2133" dirty="0" err="1"/>
              <a:t>eleifend</a:t>
            </a:r>
            <a:r>
              <a:rPr lang="es-MX" sz="2133" dirty="0"/>
              <a:t> </a:t>
            </a:r>
            <a:r>
              <a:rPr lang="es-MX" sz="2133" dirty="0" err="1"/>
              <a:t>tellus</a:t>
            </a:r>
            <a:r>
              <a:rPr lang="es-MX" sz="2133" dirty="0"/>
              <a:t>. </a:t>
            </a:r>
            <a:r>
              <a:rPr lang="es-MX" sz="2133" dirty="0" err="1"/>
              <a:t>Aenean</a:t>
            </a:r>
            <a:r>
              <a:rPr lang="es-MX" sz="2133" dirty="0"/>
              <a:t> leo </a:t>
            </a:r>
            <a:r>
              <a:rPr lang="es-MX" sz="2133" dirty="0" err="1"/>
              <a:t>ligula</a:t>
            </a:r>
            <a:r>
              <a:rPr lang="es-MX" sz="2133" dirty="0"/>
              <a:t>, </a:t>
            </a:r>
            <a:r>
              <a:rPr lang="es-MX" sz="2133" dirty="0" err="1"/>
              <a:t>porttitor</a:t>
            </a:r>
            <a:r>
              <a:rPr lang="es-MX" sz="2133" dirty="0"/>
              <a:t> </a:t>
            </a:r>
            <a:r>
              <a:rPr lang="es-MX" sz="2133" dirty="0" err="1"/>
              <a:t>eu</a:t>
            </a:r>
            <a:r>
              <a:rPr lang="es-MX" sz="2133" dirty="0"/>
              <a:t>, </a:t>
            </a:r>
            <a:r>
              <a:rPr lang="es-MX" sz="2133" dirty="0" err="1"/>
              <a:t>consequat</a:t>
            </a:r>
            <a:r>
              <a:rPr lang="es-MX" sz="2133" dirty="0"/>
              <a:t> vitae, </a:t>
            </a:r>
            <a:r>
              <a:rPr lang="es-MX" sz="2133" dirty="0" err="1"/>
              <a:t>eleifend</a:t>
            </a:r>
            <a:r>
              <a:rPr lang="es-MX" sz="2133" dirty="0"/>
              <a:t> ac, </a:t>
            </a:r>
            <a:r>
              <a:rPr lang="es-MX" sz="2133" dirty="0" err="1"/>
              <a:t>enim</a:t>
            </a:r>
            <a:r>
              <a:rPr lang="es-MX" sz="2133" dirty="0"/>
              <a:t>. </a:t>
            </a:r>
            <a:r>
              <a:rPr lang="es-MX" sz="2133" dirty="0" err="1"/>
              <a:t>Aliquam</a:t>
            </a:r>
            <a:r>
              <a:rPr lang="es-MX" sz="2133" dirty="0"/>
              <a:t> </a:t>
            </a:r>
            <a:r>
              <a:rPr lang="es-MX" sz="2133" dirty="0" err="1"/>
              <a:t>lorem</a:t>
            </a:r>
            <a:r>
              <a:rPr lang="es-MX" sz="2133" dirty="0"/>
              <a:t> ante, </a:t>
            </a:r>
            <a:r>
              <a:rPr lang="es-MX" sz="2133" dirty="0" err="1"/>
              <a:t>dapibus</a:t>
            </a:r>
            <a:r>
              <a:rPr lang="es-MX" sz="2133" dirty="0"/>
              <a:t> in, </a:t>
            </a:r>
            <a:r>
              <a:rPr lang="es-MX" sz="2133" dirty="0" err="1"/>
              <a:t>viverra</a:t>
            </a:r>
            <a:r>
              <a:rPr lang="es-MX" sz="2133" dirty="0"/>
              <a:t> </a:t>
            </a:r>
            <a:r>
              <a:rPr lang="es-MX" sz="2133" dirty="0" err="1"/>
              <a:t>quis</a:t>
            </a:r>
            <a:r>
              <a:rPr lang="es-MX" sz="2133" dirty="0"/>
              <a:t>, </a:t>
            </a:r>
            <a:r>
              <a:rPr lang="es-MX" sz="2133" dirty="0" err="1"/>
              <a:t>feugiat</a:t>
            </a:r>
            <a:r>
              <a:rPr lang="es-MX" sz="2133" dirty="0"/>
              <a:t> a, </a:t>
            </a:r>
            <a:r>
              <a:rPr lang="es-MX" sz="2133" dirty="0" err="1"/>
              <a:t>tellus</a:t>
            </a:r>
            <a:r>
              <a:rPr lang="es-MX" sz="2133" dirty="0"/>
              <a:t>. </a:t>
            </a:r>
            <a:r>
              <a:rPr lang="es-MX" sz="2133" dirty="0" err="1"/>
              <a:t>Phasellus</a:t>
            </a:r>
            <a:r>
              <a:rPr lang="es-MX" sz="2133" dirty="0"/>
              <a:t> </a:t>
            </a:r>
            <a:r>
              <a:rPr lang="es-MX" sz="2133" dirty="0" err="1"/>
              <a:t>viverra</a:t>
            </a:r>
            <a:r>
              <a:rPr lang="es-MX" sz="2133" dirty="0"/>
              <a:t> </a:t>
            </a:r>
            <a:r>
              <a:rPr lang="es-MX" sz="2133" dirty="0" err="1"/>
              <a:t>nulla</a:t>
            </a:r>
            <a:r>
              <a:rPr lang="es-MX" sz="2133" dirty="0"/>
              <a:t> ut </a:t>
            </a:r>
            <a:r>
              <a:rPr lang="es-MX" sz="2133" dirty="0" err="1"/>
              <a:t>metus</a:t>
            </a:r>
            <a:r>
              <a:rPr lang="es-MX" sz="2133" dirty="0"/>
              <a:t> </a:t>
            </a:r>
            <a:r>
              <a:rPr lang="es-MX" sz="2133" dirty="0" err="1"/>
              <a:t>varius</a:t>
            </a:r>
            <a:r>
              <a:rPr lang="es-MX" sz="2133" dirty="0"/>
              <a:t> </a:t>
            </a:r>
            <a:r>
              <a:rPr lang="es-MX" sz="2133" dirty="0" err="1"/>
              <a:t>laoreet</a:t>
            </a:r>
            <a:r>
              <a:rPr lang="es-MX" sz="2133" dirty="0"/>
              <a:t>. </a:t>
            </a:r>
            <a:r>
              <a:rPr lang="es-MX" sz="2133" dirty="0" err="1"/>
              <a:t>Quisque</a:t>
            </a:r>
            <a:r>
              <a:rPr lang="es-MX" sz="2133" dirty="0"/>
              <a:t> </a:t>
            </a:r>
            <a:r>
              <a:rPr lang="es-MX" sz="2133" dirty="0" err="1"/>
              <a:t>rutrum</a:t>
            </a:r>
            <a:r>
              <a:rPr lang="es-MX" sz="2133" dirty="0"/>
              <a:t>. </a:t>
            </a:r>
          </a:p>
          <a:p>
            <a:pPr algn="just"/>
            <a:endParaRPr lang="es-MX" sz="2133" dirty="0"/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DB5D55C2-A1D7-4A23-8093-CE07BC2B847D}"/>
              </a:ext>
            </a:extLst>
          </p:cNvPr>
          <p:cNvSpPr/>
          <p:nvPr userDrawn="1"/>
        </p:nvSpPr>
        <p:spPr>
          <a:xfrm>
            <a:off x="1608504" y="13463146"/>
            <a:ext cx="19333048" cy="155431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s-MX" sz="2133" dirty="0" err="1"/>
              <a:t>Lorem</a:t>
            </a:r>
            <a:r>
              <a:rPr lang="es-MX" sz="2133" dirty="0"/>
              <a:t> </a:t>
            </a:r>
            <a:r>
              <a:rPr lang="es-MX" sz="2133" dirty="0" err="1"/>
              <a:t>ipsum</a:t>
            </a:r>
            <a:r>
              <a:rPr lang="es-MX" sz="2133" dirty="0"/>
              <a:t> dolor </a:t>
            </a:r>
            <a:r>
              <a:rPr lang="es-MX" sz="2133" dirty="0" err="1"/>
              <a:t>sit</a:t>
            </a:r>
            <a:r>
              <a:rPr lang="es-MX" sz="2133" dirty="0"/>
              <a:t> </a:t>
            </a:r>
            <a:r>
              <a:rPr lang="es-MX" sz="2133" dirty="0" err="1"/>
              <a:t>amet</a:t>
            </a:r>
            <a:r>
              <a:rPr lang="es-MX" sz="2133" dirty="0"/>
              <a:t>, </a:t>
            </a:r>
            <a:r>
              <a:rPr lang="es-MX" sz="2133" dirty="0" err="1"/>
              <a:t>consectetuer</a:t>
            </a:r>
            <a:r>
              <a:rPr lang="es-MX" sz="2133" dirty="0"/>
              <a:t> </a:t>
            </a:r>
            <a:r>
              <a:rPr lang="es-MX" sz="2133" dirty="0" err="1"/>
              <a:t>adipiscing</a:t>
            </a:r>
            <a:r>
              <a:rPr lang="es-MX" sz="2133" dirty="0"/>
              <a:t> </a:t>
            </a:r>
            <a:r>
              <a:rPr lang="es-MX" sz="2133" dirty="0" err="1"/>
              <a:t>elit</a:t>
            </a:r>
            <a:r>
              <a:rPr lang="es-MX" sz="2133" dirty="0"/>
              <a:t>. </a:t>
            </a:r>
            <a:r>
              <a:rPr lang="es-MX" sz="2133" dirty="0" err="1"/>
              <a:t>Aenean</a:t>
            </a:r>
            <a:r>
              <a:rPr lang="es-MX" sz="2133" dirty="0"/>
              <a:t> commodo </a:t>
            </a:r>
            <a:r>
              <a:rPr lang="es-MX" sz="2133" dirty="0" err="1"/>
              <a:t>ligula</a:t>
            </a:r>
            <a:r>
              <a:rPr lang="es-MX" sz="2133" dirty="0"/>
              <a:t> </a:t>
            </a:r>
            <a:r>
              <a:rPr lang="es-MX" sz="2133" dirty="0" err="1"/>
              <a:t>eget</a:t>
            </a:r>
            <a:r>
              <a:rPr lang="es-MX" sz="2133" dirty="0"/>
              <a:t> dolor. </a:t>
            </a:r>
            <a:r>
              <a:rPr lang="es-MX" sz="2133" dirty="0" err="1"/>
              <a:t>Aenean</a:t>
            </a:r>
            <a:r>
              <a:rPr lang="es-MX" sz="2133" dirty="0"/>
              <a:t> </a:t>
            </a:r>
            <a:r>
              <a:rPr lang="es-MX" sz="2133" dirty="0" err="1"/>
              <a:t>massa</a:t>
            </a:r>
            <a:r>
              <a:rPr lang="es-MX" sz="2133" dirty="0"/>
              <a:t>. Cum </a:t>
            </a:r>
            <a:r>
              <a:rPr lang="es-MX" sz="2133" dirty="0" err="1"/>
              <a:t>sociis</a:t>
            </a:r>
            <a:r>
              <a:rPr lang="es-MX" sz="2133" dirty="0"/>
              <a:t> </a:t>
            </a:r>
            <a:r>
              <a:rPr lang="es-MX" sz="2133" dirty="0" err="1"/>
              <a:t>natoque</a:t>
            </a:r>
            <a:r>
              <a:rPr lang="es-MX" sz="2133" dirty="0"/>
              <a:t> </a:t>
            </a:r>
            <a:r>
              <a:rPr lang="es-MX" sz="2133" dirty="0" err="1"/>
              <a:t>penatibus</a:t>
            </a:r>
            <a:r>
              <a:rPr lang="es-MX" sz="2133" dirty="0"/>
              <a:t> et </a:t>
            </a:r>
            <a:r>
              <a:rPr lang="es-MX" sz="2133" dirty="0" err="1"/>
              <a:t>magnis</a:t>
            </a:r>
            <a:r>
              <a:rPr lang="es-MX" sz="2133" dirty="0"/>
              <a:t> </a:t>
            </a:r>
            <a:r>
              <a:rPr lang="es-MX" sz="2133" dirty="0" err="1"/>
              <a:t>dis</a:t>
            </a:r>
            <a:r>
              <a:rPr lang="es-MX" sz="2133" dirty="0"/>
              <a:t> </a:t>
            </a:r>
            <a:r>
              <a:rPr lang="es-MX" sz="2133" dirty="0" err="1"/>
              <a:t>parturient</a:t>
            </a:r>
            <a:r>
              <a:rPr lang="es-MX" sz="2133" dirty="0"/>
              <a:t> montes, </a:t>
            </a:r>
            <a:r>
              <a:rPr lang="es-MX" sz="2133" dirty="0" err="1"/>
              <a:t>nascetur</a:t>
            </a:r>
            <a:r>
              <a:rPr lang="es-MX" sz="2133" dirty="0"/>
              <a:t> </a:t>
            </a:r>
            <a:r>
              <a:rPr lang="es-MX" sz="2133" dirty="0" err="1"/>
              <a:t>ridiculus</a:t>
            </a:r>
            <a:r>
              <a:rPr lang="es-MX" sz="2133" dirty="0"/>
              <a:t> mus. </a:t>
            </a:r>
            <a:r>
              <a:rPr lang="es-MX" sz="2133" dirty="0" err="1"/>
              <a:t>Donec</a:t>
            </a:r>
            <a:r>
              <a:rPr lang="es-MX" sz="2133" dirty="0"/>
              <a:t> </a:t>
            </a:r>
            <a:r>
              <a:rPr lang="es-MX" sz="2133" dirty="0" err="1"/>
              <a:t>quam</a:t>
            </a:r>
            <a:r>
              <a:rPr lang="es-MX" sz="2133" dirty="0"/>
              <a:t> </a:t>
            </a:r>
            <a:r>
              <a:rPr lang="es-MX" sz="2133" dirty="0" err="1"/>
              <a:t>felis</a:t>
            </a:r>
            <a:r>
              <a:rPr lang="es-MX" sz="2133" dirty="0"/>
              <a:t>, </a:t>
            </a:r>
            <a:r>
              <a:rPr lang="es-MX" sz="2133" dirty="0" err="1"/>
              <a:t>ultricies</a:t>
            </a:r>
            <a:r>
              <a:rPr lang="es-MX" sz="2133" dirty="0"/>
              <a:t> </a:t>
            </a:r>
            <a:r>
              <a:rPr lang="es-MX" sz="2133" dirty="0" err="1"/>
              <a:t>nec</a:t>
            </a:r>
            <a:r>
              <a:rPr lang="es-MX" sz="2133" dirty="0"/>
              <a:t>, </a:t>
            </a:r>
            <a:r>
              <a:rPr lang="es-MX" sz="2133" dirty="0" err="1"/>
              <a:t>pellentesque</a:t>
            </a:r>
            <a:r>
              <a:rPr lang="es-MX" sz="2133" dirty="0"/>
              <a:t> </a:t>
            </a:r>
            <a:r>
              <a:rPr lang="es-MX" sz="2133" dirty="0" err="1"/>
              <a:t>eu</a:t>
            </a:r>
            <a:r>
              <a:rPr lang="es-MX" sz="2133" dirty="0"/>
              <a:t>, </a:t>
            </a:r>
            <a:r>
              <a:rPr lang="es-MX" sz="2133" dirty="0" err="1"/>
              <a:t>pretium</a:t>
            </a:r>
            <a:r>
              <a:rPr lang="es-MX" sz="2133" dirty="0"/>
              <a:t> </a:t>
            </a:r>
            <a:r>
              <a:rPr lang="es-MX" sz="2133" dirty="0" err="1"/>
              <a:t>quis</a:t>
            </a:r>
            <a:r>
              <a:rPr lang="es-MX" sz="2133" dirty="0"/>
              <a:t>, </a:t>
            </a:r>
            <a:r>
              <a:rPr lang="es-MX" sz="2133" dirty="0" err="1"/>
              <a:t>sem</a:t>
            </a:r>
            <a:r>
              <a:rPr lang="es-MX" sz="2133" dirty="0"/>
              <a:t>. </a:t>
            </a:r>
            <a:r>
              <a:rPr lang="es-MX" sz="2133" dirty="0" err="1"/>
              <a:t>Nulla</a:t>
            </a:r>
            <a:r>
              <a:rPr lang="es-MX" sz="2133" dirty="0"/>
              <a:t> </a:t>
            </a:r>
            <a:r>
              <a:rPr lang="es-MX" sz="2133" dirty="0" err="1"/>
              <a:t>consequat</a:t>
            </a:r>
            <a:r>
              <a:rPr lang="es-MX" sz="2133" dirty="0"/>
              <a:t> </a:t>
            </a:r>
            <a:r>
              <a:rPr lang="es-MX" sz="2133" dirty="0" err="1"/>
              <a:t>massa</a:t>
            </a:r>
            <a:r>
              <a:rPr lang="es-MX" sz="2133" dirty="0"/>
              <a:t> </a:t>
            </a:r>
            <a:r>
              <a:rPr lang="es-MX" sz="2133" dirty="0" err="1"/>
              <a:t>quis</a:t>
            </a:r>
            <a:r>
              <a:rPr lang="es-MX" sz="2133" dirty="0"/>
              <a:t> </a:t>
            </a:r>
            <a:r>
              <a:rPr lang="es-MX" sz="2133" dirty="0" err="1"/>
              <a:t>enim</a:t>
            </a:r>
            <a:r>
              <a:rPr lang="es-MX" sz="2133" dirty="0"/>
              <a:t>. </a:t>
            </a:r>
            <a:r>
              <a:rPr lang="es-MX" sz="2133" dirty="0" err="1"/>
              <a:t>Donec</a:t>
            </a:r>
            <a:r>
              <a:rPr lang="es-MX" sz="2133" dirty="0"/>
              <a:t> </a:t>
            </a:r>
            <a:r>
              <a:rPr lang="es-MX" sz="2133" dirty="0" err="1"/>
              <a:t>pede</a:t>
            </a:r>
            <a:r>
              <a:rPr lang="es-MX" sz="2133" dirty="0"/>
              <a:t> justo, </a:t>
            </a:r>
            <a:r>
              <a:rPr lang="es-MX" sz="2133" dirty="0" err="1"/>
              <a:t>fringilla</a:t>
            </a:r>
            <a:r>
              <a:rPr lang="es-MX" sz="2133" dirty="0"/>
              <a:t> </a:t>
            </a:r>
            <a:r>
              <a:rPr lang="es-MX" sz="2133" dirty="0" err="1"/>
              <a:t>vel</a:t>
            </a:r>
            <a:r>
              <a:rPr lang="es-MX" sz="2133" dirty="0"/>
              <a:t>, </a:t>
            </a:r>
            <a:r>
              <a:rPr lang="es-MX" sz="2133" dirty="0" err="1"/>
              <a:t>aliquet</a:t>
            </a:r>
            <a:r>
              <a:rPr lang="es-MX" sz="2133" dirty="0"/>
              <a:t> </a:t>
            </a:r>
            <a:r>
              <a:rPr lang="es-MX" sz="2133" dirty="0" err="1"/>
              <a:t>nec</a:t>
            </a:r>
            <a:r>
              <a:rPr lang="es-MX" sz="2133" dirty="0"/>
              <a:t>, </a:t>
            </a:r>
            <a:r>
              <a:rPr lang="es-MX" sz="2133" dirty="0" err="1"/>
              <a:t>vulputate</a:t>
            </a:r>
            <a:r>
              <a:rPr lang="es-MX" sz="2133" dirty="0"/>
              <a:t> </a:t>
            </a:r>
            <a:r>
              <a:rPr lang="es-MX" sz="2133" dirty="0" err="1"/>
              <a:t>eget</a:t>
            </a:r>
            <a:r>
              <a:rPr lang="es-MX" sz="2133" dirty="0"/>
              <a:t>, </a:t>
            </a:r>
            <a:r>
              <a:rPr lang="es-MX" sz="2133" dirty="0" err="1"/>
              <a:t>arcu</a:t>
            </a:r>
            <a:r>
              <a:rPr lang="es-MX" sz="2133" dirty="0"/>
              <a:t>. In </a:t>
            </a:r>
            <a:r>
              <a:rPr lang="es-MX" sz="2133" dirty="0" err="1"/>
              <a:t>enim</a:t>
            </a:r>
            <a:r>
              <a:rPr lang="es-MX" sz="2133" dirty="0"/>
              <a:t> justo, </a:t>
            </a:r>
            <a:r>
              <a:rPr lang="es-MX" sz="2133" dirty="0" err="1"/>
              <a:t>rhoncus</a:t>
            </a:r>
            <a:r>
              <a:rPr lang="es-MX" sz="2133" dirty="0"/>
              <a:t> ut, </a:t>
            </a:r>
            <a:r>
              <a:rPr lang="es-MX" sz="2133" dirty="0" err="1"/>
              <a:t>imperdiet</a:t>
            </a:r>
            <a:r>
              <a:rPr lang="es-MX" sz="2133" dirty="0"/>
              <a:t> a, </a:t>
            </a:r>
            <a:r>
              <a:rPr lang="es-MX" sz="2133" dirty="0" err="1"/>
              <a:t>venenatis</a:t>
            </a:r>
            <a:r>
              <a:rPr lang="es-MX" sz="2133" dirty="0"/>
              <a:t> vitae, justo. </a:t>
            </a:r>
            <a:r>
              <a:rPr lang="es-MX" sz="2133" dirty="0" err="1"/>
              <a:t>Nullam</a:t>
            </a:r>
            <a:r>
              <a:rPr lang="es-MX" sz="2133" dirty="0"/>
              <a:t> </a:t>
            </a:r>
            <a:r>
              <a:rPr lang="es-MX" sz="2133" dirty="0" err="1"/>
              <a:t>dictum</a:t>
            </a:r>
            <a:r>
              <a:rPr lang="es-MX" sz="2133" dirty="0"/>
              <a:t> </a:t>
            </a:r>
            <a:r>
              <a:rPr lang="es-MX" sz="2133" dirty="0" err="1"/>
              <a:t>felis</a:t>
            </a:r>
            <a:r>
              <a:rPr lang="es-MX" sz="2133" dirty="0"/>
              <a:t> </a:t>
            </a:r>
            <a:r>
              <a:rPr lang="es-MX" sz="2133" dirty="0" err="1"/>
              <a:t>eu</a:t>
            </a:r>
            <a:r>
              <a:rPr lang="es-MX" sz="2133" dirty="0"/>
              <a:t> </a:t>
            </a:r>
            <a:r>
              <a:rPr lang="es-MX" sz="2133" dirty="0" err="1"/>
              <a:t>pede</a:t>
            </a:r>
            <a:r>
              <a:rPr lang="es-MX" sz="2133" dirty="0"/>
              <a:t> </a:t>
            </a:r>
            <a:r>
              <a:rPr lang="es-MX" sz="2133" dirty="0" err="1"/>
              <a:t>mollis</a:t>
            </a:r>
            <a:r>
              <a:rPr lang="es-MX" sz="2133" dirty="0"/>
              <a:t> </a:t>
            </a:r>
            <a:r>
              <a:rPr lang="es-MX" sz="2133" dirty="0" err="1"/>
              <a:t>pretium</a:t>
            </a:r>
            <a:r>
              <a:rPr lang="es-MX" sz="2133" dirty="0"/>
              <a:t>. </a:t>
            </a:r>
            <a:r>
              <a:rPr lang="es-MX" sz="2133" dirty="0" err="1"/>
              <a:t>Integer</a:t>
            </a:r>
            <a:r>
              <a:rPr lang="es-MX" sz="2133" dirty="0"/>
              <a:t> </a:t>
            </a:r>
            <a:r>
              <a:rPr lang="es-MX" sz="2133" dirty="0" err="1"/>
              <a:t>tincidunt</a:t>
            </a:r>
            <a:r>
              <a:rPr lang="es-MX" sz="2133" dirty="0"/>
              <a:t>. </a:t>
            </a:r>
            <a:r>
              <a:rPr lang="es-MX" sz="2133" dirty="0" err="1"/>
              <a:t>Cras</a:t>
            </a:r>
            <a:r>
              <a:rPr lang="es-MX" sz="2133" dirty="0"/>
              <a:t> </a:t>
            </a:r>
            <a:r>
              <a:rPr lang="es-MX" sz="2133" dirty="0" err="1"/>
              <a:t>dapibus</a:t>
            </a:r>
            <a:r>
              <a:rPr lang="es-MX" sz="2133" dirty="0"/>
              <a:t>. </a:t>
            </a:r>
            <a:r>
              <a:rPr lang="es-MX" sz="2133" dirty="0" err="1"/>
              <a:t>Vivamus</a:t>
            </a:r>
            <a:r>
              <a:rPr lang="es-MX" sz="2133" dirty="0"/>
              <a:t> </a:t>
            </a:r>
            <a:r>
              <a:rPr lang="es-MX" sz="2133" dirty="0" err="1"/>
              <a:t>elementum</a:t>
            </a:r>
            <a:r>
              <a:rPr lang="es-MX" sz="2133" dirty="0"/>
              <a:t> </a:t>
            </a:r>
            <a:r>
              <a:rPr lang="es-MX" sz="2133" dirty="0" err="1"/>
              <a:t>semper</a:t>
            </a:r>
            <a:r>
              <a:rPr lang="es-MX" sz="2133" dirty="0"/>
              <a:t> </a:t>
            </a:r>
            <a:r>
              <a:rPr lang="es-MX" sz="2133" dirty="0" err="1"/>
              <a:t>nisi</a:t>
            </a:r>
            <a:r>
              <a:rPr lang="es-MX" sz="2133" dirty="0"/>
              <a:t>. </a:t>
            </a:r>
            <a:r>
              <a:rPr lang="es-MX" sz="2133" dirty="0" err="1"/>
              <a:t>Aenean</a:t>
            </a:r>
            <a:r>
              <a:rPr lang="es-MX" sz="2133" dirty="0"/>
              <a:t> </a:t>
            </a:r>
            <a:r>
              <a:rPr lang="es-MX" sz="2133" dirty="0" err="1"/>
              <a:t>vulputate</a:t>
            </a:r>
            <a:r>
              <a:rPr lang="es-MX" sz="2133" dirty="0"/>
              <a:t> </a:t>
            </a:r>
            <a:r>
              <a:rPr lang="es-MX" sz="2133" dirty="0" err="1"/>
              <a:t>eleifend</a:t>
            </a:r>
            <a:r>
              <a:rPr lang="es-MX" sz="2133" dirty="0"/>
              <a:t> </a:t>
            </a:r>
            <a:r>
              <a:rPr lang="es-MX" sz="2133" dirty="0" err="1"/>
              <a:t>tellus</a:t>
            </a:r>
            <a:r>
              <a:rPr lang="es-MX" sz="2133" dirty="0"/>
              <a:t>. </a:t>
            </a:r>
            <a:r>
              <a:rPr lang="es-MX" sz="2133" dirty="0" err="1"/>
              <a:t>Aenean</a:t>
            </a:r>
            <a:r>
              <a:rPr lang="es-MX" sz="2133" dirty="0"/>
              <a:t> leo </a:t>
            </a:r>
            <a:r>
              <a:rPr lang="es-MX" sz="2133" dirty="0" err="1"/>
              <a:t>ligula</a:t>
            </a:r>
            <a:r>
              <a:rPr lang="es-MX" sz="2133" dirty="0"/>
              <a:t>, </a:t>
            </a:r>
            <a:r>
              <a:rPr lang="es-MX" sz="2133" dirty="0" err="1"/>
              <a:t>porttitor</a:t>
            </a:r>
            <a:r>
              <a:rPr lang="es-MX" sz="2133" dirty="0"/>
              <a:t> </a:t>
            </a:r>
            <a:r>
              <a:rPr lang="es-MX" sz="2133" dirty="0" err="1"/>
              <a:t>eu</a:t>
            </a:r>
            <a:r>
              <a:rPr lang="es-MX" sz="2133" dirty="0"/>
              <a:t>, </a:t>
            </a:r>
            <a:r>
              <a:rPr lang="es-MX" sz="2133" dirty="0" err="1"/>
              <a:t>consequat</a:t>
            </a:r>
            <a:r>
              <a:rPr lang="es-MX" sz="2133" dirty="0"/>
              <a:t> vitae, </a:t>
            </a:r>
            <a:r>
              <a:rPr lang="es-MX" sz="2133" dirty="0" err="1"/>
              <a:t>eleifend</a:t>
            </a:r>
            <a:r>
              <a:rPr lang="es-MX" sz="2133" dirty="0"/>
              <a:t> ac, </a:t>
            </a:r>
            <a:r>
              <a:rPr lang="es-MX" sz="2133" dirty="0" err="1"/>
              <a:t>enim</a:t>
            </a:r>
            <a:r>
              <a:rPr lang="es-MX" sz="2133" dirty="0"/>
              <a:t>. </a:t>
            </a:r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24D3BCE5-D30C-4A42-AC71-5F940395DF54}"/>
              </a:ext>
            </a:extLst>
          </p:cNvPr>
          <p:cNvSpPr/>
          <p:nvPr userDrawn="1"/>
        </p:nvSpPr>
        <p:spPr>
          <a:xfrm>
            <a:off x="18356560" y="25191638"/>
            <a:ext cx="14268050" cy="386994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s-MX" sz="2133" dirty="0" err="1"/>
              <a:t>Lorem</a:t>
            </a:r>
            <a:r>
              <a:rPr lang="es-MX" sz="2133" dirty="0"/>
              <a:t> </a:t>
            </a:r>
            <a:r>
              <a:rPr lang="es-MX" sz="2133" dirty="0" err="1"/>
              <a:t>ipsum</a:t>
            </a:r>
            <a:r>
              <a:rPr lang="es-MX" sz="2133" dirty="0"/>
              <a:t> dolor </a:t>
            </a:r>
            <a:r>
              <a:rPr lang="es-MX" sz="2133" dirty="0" err="1"/>
              <a:t>sit</a:t>
            </a:r>
            <a:r>
              <a:rPr lang="es-MX" sz="2133" dirty="0"/>
              <a:t> </a:t>
            </a:r>
            <a:r>
              <a:rPr lang="es-MX" sz="2133" dirty="0" err="1"/>
              <a:t>amet</a:t>
            </a:r>
            <a:r>
              <a:rPr lang="es-MX" sz="2133" dirty="0"/>
              <a:t>, </a:t>
            </a:r>
            <a:r>
              <a:rPr lang="es-MX" sz="2133" dirty="0" err="1"/>
              <a:t>consectetuer</a:t>
            </a:r>
            <a:r>
              <a:rPr lang="es-MX" sz="2133" dirty="0"/>
              <a:t> </a:t>
            </a:r>
            <a:r>
              <a:rPr lang="es-MX" sz="2133" dirty="0" err="1"/>
              <a:t>adipiscing</a:t>
            </a:r>
            <a:r>
              <a:rPr lang="es-MX" sz="2133" dirty="0"/>
              <a:t> </a:t>
            </a:r>
            <a:r>
              <a:rPr lang="es-MX" sz="2133" dirty="0" err="1"/>
              <a:t>elit</a:t>
            </a:r>
            <a:r>
              <a:rPr lang="es-MX" sz="2133" dirty="0"/>
              <a:t>. </a:t>
            </a:r>
            <a:r>
              <a:rPr lang="es-MX" sz="2133" dirty="0" err="1"/>
              <a:t>Aenean</a:t>
            </a:r>
            <a:r>
              <a:rPr lang="es-MX" sz="2133" dirty="0"/>
              <a:t> commodo </a:t>
            </a:r>
            <a:r>
              <a:rPr lang="es-MX" sz="2133" dirty="0" err="1"/>
              <a:t>ligula</a:t>
            </a:r>
            <a:r>
              <a:rPr lang="es-MX" sz="2133" dirty="0"/>
              <a:t> </a:t>
            </a:r>
            <a:r>
              <a:rPr lang="es-MX" sz="2133" dirty="0" err="1"/>
              <a:t>eget</a:t>
            </a:r>
            <a:r>
              <a:rPr lang="es-MX" sz="2133" dirty="0"/>
              <a:t> dolor. </a:t>
            </a:r>
            <a:r>
              <a:rPr lang="es-MX" sz="2133" dirty="0" err="1"/>
              <a:t>Aenean</a:t>
            </a:r>
            <a:r>
              <a:rPr lang="es-MX" sz="2133" dirty="0"/>
              <a:t> </a:t>
            </a:r>
            <a:r>
              <a:rPr lang="es-MX" sz="2133" dirty="0" err="1"/>
              <a:t>massa</a:t>
            </a:r>
            <a:r>
              <a:rPr lang="es-MX" sz="2133" dirty="0"/>
              <a:t>. Cum </a:t>
            </a:r>
            <a:r>
              <a:rPr lang="es-MX" sz="2133" dirty="0" err="1"/>
              <a:t>sociis</a:t>
            </a:r>
            <a:r>
              <a:rPr lang="es-MX" sz="2133" dirty="0"/>
              <a:t> </a:t>
            </a:r>
            <a:r>
              <a:rPr lang="es-MX" sz="2133" dirty="0" err="1"/>
              <a:t>natoque</a:t>
            </a:r>
            <a:r>
              <a:rPr lang="es-MX" sz="2133" dirty="0"/>
              <a:t> </a:t>
            </a:r>
            <a:r>
              <a:rPr lang="es-MX" sz="2133" dirty="0" err="1"/>
              <a:t>penatibus</a:t>
            </a:r>
            <a:r>
              <a:rPr lang="es-MX" sz="2133" dirty="0"/>
              <a:t> et </a:t>
            </a:r>
            <a:r>
              <a:rPr lang="es-MX" sz="2133" dirty="0" err="1"/>
              <a:t>magnis</a:t>
            </a:r>
            <a:r>
              <a:rPr lang="es-MX" sz="2133" dirty="0"/>
              <a:t> </a:t>
            </a:r>
            <a:r>
              <a:rPr lang="es-MX" sz="2133" dirty="0" err="1"/>
              <a:t>dis</a:t>
            </a:r>
            <a:r>
              <a:rPr lang="es-MX" sz="2133" dirty="0"/>
              <a:t> </a:t>
            </a:r>
            <a:r>
              <a:rPr lang="es-MX" sz="2133" dirty="0" err="1"/>
              <a:t>parturient</a:t>
            </a:r>
            <a:r>
              <a:rPr lang="es-MX" sz="2133" dirty="0"/>
              <a:t> montes, </a:t>
            </a:r>
            <a:r>
              <a:rPr lang="es-MX" sz="2133" dirty="0" err="1"/>
              <a:t>nascetur</a:t>
            </a:r>
            <a:r>
              <a:rPr lang="es-MX" sz="2133" dirty="0"/>
              <a:t> </a:t>
            </a:r>
            <a:r>
              <a:rPr lang="es-MX" sz="2133" dirty="0" err="1"/>
              <a:t>ridiculus</a:t>
            </a:r>
            <a:r>
              <a:rPr lang="es-MX" sz="2133" dirty="0"/>
              <a:t> mus. </a:t>
            </a:r>
            <a:r>
              <a:rPr lang="es-MX" sz="2133" dirty="0" err="1"/>
              <a:t>Donec</a:t>
            </a:r>
            <a:r>
              <a:rPr lang="es-MX" sz="2133" dirty="0"/>
              <a:t> </a:t>
            </a:r>
            <a:r>
              <a:rPr lang="es-MX" sz="2133" dirty="0" err="1"/>
              <a:t>quam</a:t>
            </a:r>
            <a:r>
              <a:rPr lang="es-MX" sz="2133" dirty="0"/>
              <a:t> </a:t>
            </a:r>
            <a:r>
              <a:rPr lang="es-MX" sz="2133" dirty="0" err="1"/>
              <a:t>felis</a:t>
            </a:r>
            <a:r>
              <a:rPr lang="es-MX" sz="2133" dirty="0"/>
              <a:t>, </a:t>
            </a:r>
            <a:r>
              <a:rPr lang="es-MX" sz="2133" dirty="0" err="1"/>
              <a:t>ultricies</a:t>
            </a:r>
            <a:r>
              <a:rPr lang="es-MX" sz="2133" dirty="0"/>
              <a:t> </a:t>
            </a:r>
            <a:r>
              <a:rPr lang="es-MX" sz="2133" dirty="0" err="1"/>
              <a:t>nec</a:t>
            </a:r>
            <a:r>
              <a:rPr lang="es-MX" sz="2133" dirty="0"/>
              <a:t>, </a:t>
            </a:r>
            <a:r>
              <a:rPr lang="es-MX" sz="2133" dirty="0" err="1"/>
              <a:t>pellentesque</a:t>
            </a:r>
            <a:r>
              <a:rPr lang="es-MX" sz="2133" dirty="0"/>
              <a:t> </a:t>
            </a:r>
            <a:r>
              <a:rPr lang="es-MX" sz="2133" dirty="0" err="1"/>
              <a:t>eu</a:t>
            </a:r>
            <a:r>
              <a:rPr lang="es-MX" sz="2133" dirty="0"/>
              <a:t>, </a:t>
            </a:r>
            <a:r>
              <a:rPr lang="es-MX" sz="2133" dirty="0" err="1"/>
              <a:t>pretium</a:t>
            </a:r>
            <a:r>
              <a:rPr lang="es-MX" sz="2133" dirty="0"/>
              <a:t> </a:t>
            </a:r>
            <a:r>
              <a:rPr lang="es-MX" sz="2133" dirty="0" err="1"/>
              <a:t>quis</a:t>
            </a:r>
            <a:r>
              <a:rPr lang="es-MX" sz="2133" dirty="0"/>
              <a:t>, </a:t>
            </a:r>
            <a:r>
              <a:rPr lang="es-MX" sz="2133" dirty="0" err="1"/>
              <a:t>sem</a:t>
            </a:r>
            <a:r>
              <a:rPr lang="es-MX" sz="2133" dirty="0"/>
              <a:t>. </a:t>
            </a:r>
            <a:r>
              <a:rPr lang="es-MX" sz="2133" dirty="0" err="1"/>
              <a:t>Nulla</a:t>
            </a:r>
            <a:r>
              <a:rPr lang="es-MX" sz="2133" dirty="0"/>
              <a:t> </a:t>
            </a:r>
            <a:r>
              <a:rPr lang="es-MX" sz="2133" dirty="0" err="1"/>
              <a:t>consequat</a:t>
            </a:r>
            <a:r>
              <a:rPr lang="es-MX" sz="2133" dirty="0"/>
              <a:t> </a:t>
            </a:r>
            <a:r>
              <a:rPr lang="es-MX" sz="2133" dirty="0" err="1"/>
              <a:t>massa</a:t>
            </a:r>
            <a:r>
              <a:rPr lang="es-MX" sz="2133" dirty="0"/>
              <a:t> </a:t>
            </a:r>
            <a:r>
              <a:rPr lang="es-MX" sz="2133" dirty="0" err="1"/>
              <a:t>quis</a:t>
            </a:r>
            <a:r>
              <a:rPr lang="es-MX" sz="2133" dirty="0"/>
              <a:t> </a:t>
            </a:r>
            <a:r>
              <a:rPr lang="es-MX" sz="2133" dirty="0" err="1"/>
              <a:t>enim</a:t>
            </a:r>
            <a:r>
              <a:rPr lang="es-MX" sz="2133" dirty="0"/>
              <a:t>. </a:t>
            </a:r>
            <a:r>
              <a:rPr lang="es-MX" sz="2133" dirty="0" err="1"/>
              <a:t>Donec</a:t>
            </a:r>
            <a:r>
              <a:rPr lang="es-MX" sz="2133" dirty="0"/>
              <a:t> </a:t>
            </a:r>
            <a:r>
              <a:rPr lang="es-MX" sz="2133" dirty="0" err="1"/>
              <a:t>pede</a:t>
            </a:r>
            <a:r>
              <a:rPr lang="es-MX" sz="2133" dirty="0"/>
              <a:t> justo, </a:t>
            </a:r>
            <a:r>
              <a:rPr lang="es-MX" sz="2133" dirty="0" err="1"/>
              <a:t>fringilla</a:t>
            </a:r>
            <a:r>
              <a:rPr lang="es-MX" sz="2133" dirty="0"/>
              <a:t> </a:t>
            </a:r>
            <a:r>
              <a:rPr lang="es-MX" sz="2133" dirty="0" err="1"/>
              <a:t>vel</a:t>
            </a:r>
            <a:r>
              <a:rPr lang="es-MX" sz="2133" dirty="0"/>
              <a:t>, </a:t>
            </a:r>
            <a:r>
              <a:rPr lang="es-MX" sz="2133" dirty="0" err="1"/>
              <a:t>aliquet</a:t>
            </a:r>
            <a:r>
              <a:rPr lang="es-MX" sz="2133" dirty="0"/>
              <a:t> </a:t>
            </a:r>
            <a:r>
              <a:rPr lang="es-MX" sz="2133" dirty="0" err="1"/>
              <a:t>nec</a:t>
            </a:r>
            <a:r>
              <a:rPr lang="es-MX" sz="2133" dirty="0"/>
              <a:t>, </a:t>
            </a:r>
            <a:r>
              <a:rPr lang="es-MX" sz="2133" dirty="0" err="1"/>
              <a:t>vulputate</a:t>
            </a:r>
            <a:r>
              <a:rPr lang="es-MX" sz="2133" dirty="0"/>
              <a:t> </a:t>
            </a:r>
            <a:r>
              <a:rPr lang="es-MX" sz="2133" dirty="0" err="1"/>
              <a:t>eget</a:t>
            </a:r>
            <a:r>
              <a:rPr lang="es-MX" sz="2133" dirty="0"/>
              <a:t>, </a:t>
            </a:r>
            <a:r>
              <a:rPr lang="es-MX" sz="2133" dirty="0" err="1"/>
              <a:t>arcu</a:t>
            </a:r>
            <a:r>
              <a:rPr lang="es-MX" sz="2133" dirty="0"/>
              <a:t>. In </a:t>
            </a:r>
            <a:r>
              <a:rPr lang="es-MX" sz="2133" dirty="0" err="1"/>
              <a:t>enim</a:t>
            </a:r>
            <a:r>
              <a:rPr lang="es-MX" sz="2133" dirty="0"/>
              <a:t> justo, </a:t>
            </a:r>
            <a:r>
              <a:rPr lang="es-MX" sz="2133" dirty="0" err="1"/>
              <a:t>rhoncus</a:t>
            </a:r>
            <a:r>
              <a:rPr lang="es-MX" sz="2133" dirty="0"/>
              <a:t> ut, </a:t>
            </a:r>
            <a:r>
              <a:rPr lang="es-MX" sz="2133" dirty="0" err="1"/>
              <a:t>imperdiet</a:t>
            </a:r>
            <a:r>
              <a:rPr lang="es-MX" sz="2133" dirty="0"/>
              <a:t> a, </a:t>
            </a:r>
            <a:r>
              <a:rPr lang="es-MX" sz="2133" dirty="0" err="1"/>
              <a:t>venenatis</a:t>
            </a:r>
            <a:r>
              <a:rPr lang="es-MX" sz="2133" dirty="0"/>
              <a:t> vitae, justo. </a:t>
            </a:r>
            <a:r>
              <a:rPr lang="es-MX" sz="2133" dirty="0" err="1"/>
              <a:t>Nullam</a:t>
            </a:r>
            <a:r>
              <a:rPr lang="es-MX" sz="2133" dirty="0"/>
              <a:t> </a:t>
            </a:r>
            <a:r>
              <a:rPr lang="es-MX" sz="2133" dirty="0" err="1"/>
              <a:t>dictum</a:t>
            </a:r>
            <a:r>
              <a:rPr lang="es-MX" sz="2133" dirty="0"/>
              <a:t> </a:t>
            </a:r>
            <a:r>
              <a:rPr lang="es-MX" sz="2133" dirty="0" err="1"/>
              <a:t>felis</a:t>
            </a:r>
            <a:r>
              <a:rPr lang="es-MX" sz="2133" dirty="0"/>
              <a:t> </a:t>
            </a:r>
            <a:r>
              <a:rPr lang="es-MX" sz="2133" dirty="0" err="1"/>
              <a:t>eu</a:t>
            </a:r>
            <a:r>
              <a:rPr lang="es-MX" sz="2133" dirty="0"/>
              <a:t> </a:t>
            </a:r>
            <a:r>
              <a:rPr lang="es-MX" sz="2133" dirty="0" err="1"/>
              <a:t>pede</a:t>
            </a:r>
            <a:r>
              <a:rPr lang="es-MX" sz="2133" dirty="0"/>
              <a:t> </a:t>
            </a:r>
            <a:r>
              <a:rPr lang="es-MX" sz="2133" dirty="0" err="1"/>
              <a:t>mollis</a:t>
            </a:r>
            <a:r>
              <a:rPr lang="es-MX" sz="2133" dirty="0"/>
              <a:t> </a:t>
            </a:r>
            <a:r>
              <a:rPr lang="es-MX" sz="2133" dirty="0" err="1"/>
              <a:t>pretium</a:t>
            </a:r>
            <a:r>
              <a:rPr lang="es-MX" sz="2133" dirty="0"/>
              <a:t>. </a:t>
            </a:r>
            <a:r>
              <a:rPr lang="es-MX" sz="2133" dirty="0" err="1"/>
              <a:t>Integer</a:t>
            </a:r>
            <a:r>
              <a:rPr lang="es-MX" sz="2133" dirty="0"/>
              <a:t> </a:t>
            </a:r>
            <a:r>
              <a:rPr lang="es-MX" sz="2133" dirty="0" err="1"/>
              <a:t>tincidunt</a:t>
            </a:r>
            <a:r>
              <a:rPr lang="es-MX" sz="2133" dirty="0"/>
              <a:t>. </a:t>
            </a:r>
            <a:r>
              <a:rPr lang="es-MX" sz="2133" dirty="0" err="1"/>
              <a:t>Cras</a:t>
            </a:r>
            <a:r>
              <a:rPr lang="es-MX" sz="2133" dirty="0"/>
              <a:t> </a:t>
            </a:r>
            <a:r>
              <a:rPr lang="es-MX" sz="2133" dirty="0" err="1"/>
              <a:t>dapibus</a:t>
            </a:r>
            <a:r>
              <a:rPr lang="es-MX" sz="2133" dirty="0"/>
              <a:t>. </a:t>
            </a:r>
            <a:r>
              <a:rPr lang="es-MX" sz="2133" dirty="0" err="1"/>
              <a:t>Vivamus</a:t>
            </a:r>
            <a:r>
              <a:rPr lang="es-MX" sz="2133" dirty="0"/>
              <a:t> </a:t>
            </a:r>
            <a:r>
              <a:rPr lang="es-MX" sz="2133" dirty="0" err="1"/>
              <a:t>elementum</a:t>
            </a:r>
            <a:r>
              <a:rPr lang="es-MX" sz="2133" dirty="0"/>
              <a:t> </a:t>
            </a:r>
            <a:r>
              <a:rPr lang="es-MX" sz="2133" dirty="0" err="1"/>
              <a:t>semper</a:t>
            </a:r>
            <a:r>
              <a:rPr lang="es-MX" sz="2133" dirty="0"/>
              <a:t> </a:t>
            </a:r>
            <a:r>
              <a:rPr lang="es-MX" sz="2133" dirty="0" err="1"/>
              <a:t>nisi</a:t>
            </a:r>
            <a:r>
              <a:rPr lang="es-MX" sz="2133" dirty="0"/>
              <a:t>. </a:t>
            </a:r>
            <a:r>
              <a:rPr lang="es-MX" sz="2133" dirty="0" err="1"/>
              <a:t>Aenean</a:t>
            </a:r>
            <a:r>
              <a:rPr lang="es-MX" sz="2133" dirty="0"/>
              <a:t> </a:t>
            </a:r>
            <a:r>
              <a:rPr lang="es-MX" sz="2133" dirty="0" err="1"/>
              <a:t>vulputate</a:t>
            </a:r>
            <a:r>
              <a:rPr lang="es-MX" sz="2133" dirty="0"/>
              <a:t> </a:t>
            </a:r>
            <a:r>
              <a:rPr lang="es-MX" sz="2133" dirty="0" err="1"/>
              <a:t>eleifend</a:t>
            </a:r>
            <a:r>
              <a:rPr lang="es-MX" sz="2133" dirty="0"/>
              <a:t> </a:t>
            </a:r>
            <a:r>
              <a:rPr lang="es-MX" sz="2133" dirty="0" err="1"/>
              <a:t>tellus</a:t>
            </a:r>
            <a:r>
              <a:rPr lang="es-MX" sz="2133" dirty="0"/>
              <a:t>. </a:t>
            </a:r>
            <a:r>
              <a:rPr lang="es-MX" sz="2133" dirty="0" err="1"/>
              <a:t>Aenean</a:t>
            </a:r>
            <a:r>
              <a:rPr lang="es-MX" sz="2133" dirty="0"/>
              <a:t> leo </a:t>
            </a:r>
            <a:r>
              <a:rPr lang="es-MX" sz="2133" dirty="0" err="1"/>
              <a:t>ligula</a:t>
            </a:r>
            <a:r>
              <a:rPr lang="es-MX" sz="2133" dirty="0"/>
              <a:t>, </a:t>
            </a:r>
            <a:r>
              <a:rPr lang="es-MX" sz="2133" dirty="0" err="1"/>
              <a:t>porttitor</a:t>
            </a:r>
            <a:r>
              <a:rPr lang="es-MX" sz="2133" dirty="0"/>
              <a:t> </a:t>
            </a:r>
            <a:r>
              <a:rPr lang="es-MX" sz="2133" dirty="0" err="1"/>
              <a:t>eu</a:t>
            </a:r>
            <a:r>
              <a:rPr lang="es-MX" sz="2133" dirty="0"/>
              <a:t>, </a:t>
            </a:r>
            <a:r>
              <a:rPr lang="es-MX" sz="2133" dirty="0" err="1"/>
              <a:t>consequat</a:t>
            </a:r>
            <a:r>
              <a:rPr lang="es-MX" sz="2133" dirty="0"/>
              <a:t> vitae, </a:t>
            </a:r>
            <a:r>
              <a:rPr lang="es-MX" sz="2133" dirty="0" err="1"/>
              <a:t>eleifend</a:t>
            </a:r>
            <a:r>
              <a:rPr lang="es-MX" sz="2133" dirty="0"/>
              <a:t> ac, </a:t>
            </a:r>
            <a:r>
              <a:rPr lang="es-MX" sz="2133" dirty="0" err="1"/>
              <a:t>enim</a:t>
            </a:r>
            <a:r>
              <a:rPr lang="es-MX" sz="2133" dirty="0"/>
              <a:t>. </a:t>
            </a:r>
            <a:r>
              <a:rPr lang="es-MX" sz="2133" dirty="0" err="1"/>
              <a:t>Aliquam</a:t>
            </a:r>
            <a:r>
              <a:rPr lang="es-MX" sz="2133" dirty="0"/>
              <a:t> </a:t>
            </a:r>
            <a:r>
              <a:rPr lang="es-MX" sz="2133" dirty="0" err="1"/>
              <a:t>lorem</a:t>
            </a:r>
            <a:r>
              <a:rPr lang="es-MX" sz="2133" dirty="0"/>
              <a:t> ante, </a:t>
            </a:r>
            <a:r>
              <a:rPr lang="es-MX" sz="2133" dirty="0" err="1"/>
              <a:t>dapibus</a:t>
            </a:r>
            <a:r>
              <a:rPr lang="es-MX" sz="2133" dirty="0"/>
              <a:t> in, </a:t>
            </a:r>
            <a:r>
              <a:rPr lang="es-MX" sz="2133" dirty="0" err="1"/>
              <a:t>viverra</a:t>
            </a:r>
            <a:r>
              <a:rPr lang="es-MX" sz="2133" dirty="0"/>
              <a:t> </a:t>
            </a:r>
            <a:r>
              <a:rPr lang="es-MX" sz="2133" dirty="0" err="1"/>
              <a:t>quis</a:t>
            </a:r>
            <a:r>
              <a:rPr lang="es-MX" sz="2133" dirty="0"/>
              <a:t>, </a:t>
            </a:r>
            <a:r>
              <a:rPr lang="es-MX" sz="2133" dirty="0" err="1"/>
              <a:t>feugiat</a:t>
            </a:r>
            <a:r>
              <a:rPr lang="es-MX" sz="2133" dirty="0"/>
              <a:t> a, </a:t>
            </a:r>
            <a:r>
              <a:rPr lang="es-MX" sz="2133" dirty="0" err="1"/>
              <a:t>tellus</a:t>
            </a:r>
            <a:r>
              <a:rPr lang="es-MX" sz="2133" dirty="0"/>
              <a:t>. </a:t>
            </a:r>
            <a:r>
              <a:rPr lang="es-MX" sz="2133" dirty="0" err="1"/>
              <a:t>Phasellus</a:t>
            </a:r>
            <a:r>
              <a:rPr lang="es-MX" sz="2133" dirty="0"/>
              <a:t> </a:t>
            </a:r>
            <a:r>
              <a:rPr lang="es-MX" sz="2133" dirty="0" err="1"/>
              <a:t>viverra</a:t>
            </a:r>
            <a:r>
              <a:rPr lang="es-MX" sz="2133" dirty="0"/>
              <a:t> </a:t>
            </a:r>
            <a:r>
              <a:rPr lang="es-MX" sz="2133" dirty="0" err="1"/>
              <a:t>nulla</a:t>
            </a:r>
            <a:r>
              <a:rPr lang="es-MX" sz="2133" dirty="0"/>
              <a:t> ut </a:t>
            </a:r>
            <a:r>
              <a:rPr lang="es-MX" sz="2133" dirty="0" err="1"/>
              <a:t>metus</a:t>
            </a:r>
            <a:r>
              <a:rPr lang="es-MX" sz="2133" dirty="0"/>
              <a:t> </a:t>
            </a:r>
            <a:r>
              <a:rPr lang="es-MX" sz="2133" dirty="0" err="1"/>
              <a:t>varius</a:t>
            </a:r>
            <a:r>
              <a:rPr lang="es-MX" sz="2133" dirty="0"/>
              <a:t> </a:t>
            </a:r>
            <a:r>
              <a:rPr lang="es-MX" sz="2133" dirty="0" err="1"/>
              <a:t>laoreet</a:t>
            </a:r>
            <a:r>
              <a:rPr lang="es-MX" sz="2133" dirty="0"/>
              <a:t>. </a:t>
            </a:r>
            <a:r>
              <a:rPr lang="es-MX" sz="2133" dirty="0" err="1"/>
              <a:t>Quisque</a:t>
            </a:r>
            <a:r>
              <a:rPr lang="es-MX" sz="2133" dirty="0"/>
              <a:t> </a:t>
            </a:r>
            <a:r>
              <a:rPr lang="es-MX" sz="2133" dirty="0" err="1"/>
              <a:t>rutrum</a:t>
            </a:r>
            <a:r>
              <a:rPr lang="es-MX" sz="2133" dirty="0"/>
              <a:t>. </a:t>
            </a:r>
            <a:r>
              <a:rPr lang="es-MX" sz="2133" dirty="0" err="1"/>
              <a:t>Aenean</a:t>
            </a:r>
            <a:r>
              <a:rPr lang="es-MX" sz="2133" dirty="0"/>
              <a:t> </a:t>
            </a:r>
            <a:r>
              <a:rPr lang="es-MX" sz="2133" dirty="0" err="1"/>
              <a:t>imperdiet</a:t>
            </a:r>
            <a:r>
              <a:rPr lang="es-MX" sz="2133" dirty="0"/>
              <a:t>. </a:t>
            </a:r>
            <a:r>
              <a:rPr lang="es-MX" sz="2133" dirty="0" err="1"/>
              <a:t>Etiam</a:t>
            </a:r>
            <a:r>
              <a:rPr lang="es-MX" sz="2133" dirty="0"/>
              <a:t> </a:t>
            </a:r>
            <a:r>
              <a:rPr lang="es-MX" sz="2133" dirty="0" err="1"/>
              <a:t>ultricies</a:t>
            </a:r>
            <a:r>
              <a:rPr lang="es-MX" sz="2133" dirty="0"/>
              <a:t> </a:t>
            </a:r>
            <a:r>
              <a:rPr lang="es-MX" sz="2133" dirty="0" err="1"/>
              <a:t>nisi</a:t>
            </a:r>
            <a:r>
              <a:rPr lang="es-MX" sz="2133" dirty="0"/>
              <a:t> </a:t>
            </a:r>
            <a:r>
              <a:rPr lang="es-MX" sz="2133" dirty="0" err="1"/>
              <a:t>vel</a:t>
            </a:r>
            <a:r>
              <a:rPr lang="es-MX" sz="2133" dirty="0"/>
              <a:t> </a:t>
            </a:r>
            <a:r>
              <a:rPr lang="es-MX" sz="2133" dirty="0" err="1"/>
              <a:t>augue</a:t>
            </a:r>
            <a:r>
              <a:rPr lang="es-MX" sz="2133" dirty="0"/>
              <a:t>. </a:t>
            </a:r>
            <a:r>
              <a:rPr lang="es-MX" sz="2133" dirty="0" err="1"/>
              <a:t>Curabitur</a:t>
            </a:r>
            <a:r>
              <a:rPr lang="es-MX" sz="2133" dirty="0"/>
              <a:t> </a:t>
            </a:r>
            <a:r>
              <a:rPr lang="es-MX" sz="2133" dirty="0" err="1"/>
              <a:t>ullamcorper</a:t>
            </a:r>
            <a:r>
              <a:rPr lang="es-MX" sz="2133" dirty="0"/>
              <a:t> </a:t>
            </a:r>
            <a:r>
              <a:rPr lang="es-MX" sz="2133" dirty="0" err="1"/>
              <a:t>ultricies</a:t>
            </a:r>
            <a:r>
              <a:rPr lang="es-MX" sz="2133" dirty="0"/>
              <a:t> </a:t>
            </a:r>
            <a:r>
              <a:rPr lang="es-MX" sz="2133" dirty="0" err="1"/>
              <a:t>nisi</a:t>
            </a:r>
            <a:r>
              <a:rPr lang="es-MX" sz="2133" dirty="0"/>
              <a:t>. </a:t>
            </a:r>
            <a:r>
              <a:rPr lang="es-MX" sz="2133" dirty="0" err="1"/>
              <a:t>Nam</a:t>
            </a:r>
            <a:r>
              <a:rPr lang="es-MX" sz="2133" dirty="0"/>
              <a:t> </a:t>
            </a:r>
            <a:r>
              <a:rPr lang="es-MX" sz="2133" dirty="0" err="1"/>
              <a:t>eget</a:t>
            </a:r>
            <a:r>
              <a:rPr lang="es-MX" sz="2133" dirty="0"/>
              <a:t> </a:t>
            </a:r>
            <a:r>
              <a:rPr lang="es-MX" sz="2133" dirty="0" err="1"/>
              <a:t>dui</a:t>
            </a:r>
            <a:r>
              <a:rPr lang="es-MX" sz="2133" dirty="0"/>
              <a:t>. </a:t>
            </a:r>
            <a:r>
              <a:rPr lang="es-MX" sz="2133" dirty="0" err="1"/>
              <a:t>Etiam</a:t>
            </a:r>
            <a:r>
              <a:rPr lang="es-MX" sz="2133" dirty="0"/>
              <a:t> </a:t>
            </a:r>
            <a:r>
              <a:rPr lang="es-MX" sz="2133" dirty="0" err="1"/>
              <a:t>rhoncus</a:t>
            </a:r>
            <a:r>
              <a:rPr lang="es-MX" sz="2133" dirty="0"/>
              <a:t>. </a:t>
            </a:r>
            <a:r>
              <a:rPr lang="es-MX" sz="2133" dirty="0" err="1"/>
              <a:t>Maecenas</a:t>
            </a:r>
            <a:r>
              <a:rPr lang="es-MX" sz="2133" dirty="0"/>
              <a:t> </a:t>
            </a:r>
            <a:r>
              <a:rPr lang="es-MX" sz="2133" dirty="0" err="1"/>
              <a:t>tempus</a:t>
            </a:r>
            <a:r>
              <a:rPr lang="es-MX" sz="2133" dirty="0"/>
              <a:t>, </a:t>
            </a:r>
            <a:r>
              <a:rPr lang="es-MX" sz="2133" dirty="0" err="1"/>
              <a:t>tellus</a:t>
            </a:r>
            <a:r>
              <a:rPr lang="es-MX" sz="2133" dirty="0"/>
              <a:t> </a:t>
            </a:r>
            <a:r>
              <a:rPr lang="es-MX" sz="2133" dirty="0" err="1"/>
              <a:t>eget</a:t>
            </a:r>
            <a:r>
              <a:rPr lang="es-MX" sz="2133" dirty="0"/>
              <a:t> </a:t>
            </a:r>
            <a:r>
              <a:rPr lang="es-MX" sz="2133" dirty="0" err="1"/>
              <a:t>condimentum</a:t>
            </a:r>
            <a:r>
              <a:rPr lang="es-MX" sz="2133" dirty="0"/>
              <a:t> </a:t>
            </a:r>
            <a:r>
              <a:rPr lang="es-MX" sz="2133" dirty="0" err="1"/>
              <a:t>rhoncus</a:t>
            </a:r>
            <a:r>
              <a:rPr lang="es-MX" sz="2133" dirty="0"/>
              <a:t>, </a:t>
            </a:r>
            <a:r>
              <a:rPr lang="es-MX" sz="2133" dirty="0" err="1"/>
              <a:t>sem</a:t>
            </a:r>
            <a:r>
              <a:rPr lang="es-MX" sz="2133" dirty="0"/>
              <a:t> </a:t>
            </a:r>
            <a:r>
              <a:rPr lang="es-MX" sz="2133" dirty="0" err="1"/>
              <a:t>quam</a:t>
            </a:r>
            <a:r>
              <a:rPr lang="es-MX" sz="2133" dirty="0"/>
              <a:t> </a:t>
            </a:r>
            <a:r>
              <a:rPr lang="es-MX" sz="2133" dirty="0" err="1"/>
              <a:t>semper</a:t>
            </a:r>
            <a:r>
              <a:rPr lang="es-MX" sz="2133" dirty="0"/>
              <a:t> libero, </a:t>
            </a:r>
            <a:r>
              <a:rPr lang="es-MX" sz="2133" dirty="0" err="1"/>
              <a:t>sit</a:t>
            </a:r>
            <a:r>
              <a:rPr lang="es-MX" sz="2133" dirty="0"/>
              <a:t> </a:t>
            </a:r>
            <a:r>
              <a:rPr lang="es-MX" sz="2133" dirty="0" err="1"/>
              <a:t>amet</a:t>
            </a:r>
            <a:r>
              <a:rPr lang="es-MX" sz="2133" dirty="0"/>
              <a:t> </a:t>
            </a:r>
            <a:r>
              <a:rPr lang="es-MX" sz="2133" dirty="0" err="1"/>
              <a:t>adipiscing</a:t>
            </a:r>
            <a:r>
              <a:rPr lang="es-MX" sz="2133" dirty="0"/>
              <a:t> </a:t>
            </a:r>
            <a:r>
              <a:rPr lang="es-MX" sz="2133" dirty="0" err="1"/>
              <a:t>sem</a:t>
            </a:r>
            <a:r>
              <a:rPr lang="es-MX" sz="2133" dirty="0"/>
              <a:t> </a:t>
            </a:r>
            <a:r>
              <a:rPr lang="es-MX" sz="2133" dirty="0" err="1"/>
              <a:t>neque</a:t>
            </a:r>
            <a:r>
              <a:rPr lang="es-MX" sz="2133" dirty="0"/>
              <a:t> sed </a:t>
            </a:r>
            <a:r>
              <a:rPr lang="es-MX" sz="2133" dirty="0" err="1"/>
              <a:t>ipsum</a:t>
            </a:r>
            <a:r>
              <a:rPr lang="es-MX" sz="2133" dirty="0"/>
              <a:t>. </a:t>
            </a:r>
            <a:r>
              <a:rPr lang="es-MX" sz="2133" dirty="0" err="1"/>
              <a:t>Nam</a:t>
            </a:r>
            <a:r>
              <a:rPr lang="es-MX" sz="2133" dirty="0"/>
              <a:t> </a:t>
            </a:r>
            <a:r>
              <a:rPr lang="es-MX" sz="2133" dirty="0" err="1"/>
              <a:t>quam</a:t>
            </a:r>
            <a:r>
              <a:rPr lang="es-MX" sz="2133" dirty="0"/>
              <a:t> nunc, </a:t>
            </a:r>
            <a:r>
              <a:rPr lang="es-MX" sz="2133" dirty="0" err="1"/>
              <a:t>blandit</a:t>
            </a:r>
            <a:r>
              <a:rPr lang="es-MX" sz="2133" dirty="0"/>
              <a:t> </a:t>
            </a:r>
            <a:r>
              <a:rPr lang="es-MX" sz="2133" dirty="0" err="1"/>
              <a:t>vel</a:t>
            </a:r>
            <a:r>
              <a:rPr lang="es-MX" sz="2133" dirty="0"/>
              <a:t>, </a:t>
            </a:r>
            <a:r>
              <a:rPr lang="es-MX" sz="2133" dirty="0" err="1"/>
              <a:t>luctus</a:t>
            </a:r>
            <a:r>
              <a:rPr lang="es-MX" sz="2133" dirty="0"/>
              <a:t> </a:t>
            </a:r>
            <a:r>
              <a:rPr lang="es-MX" sz="2133" dirty="0" err="1"/>
              <a:t>pulvinar</a:t>
            </a:r>
            <a:r>
              <a:rPr lang="es-MX" sz="2133" dirty="0"/>
              <a:t>, </a:t>
            </a:r>
            <a:r>
              <a:rPr lang="es-MX" sz="2133" dirty="0" err="1"/>
              <a:t>hendrerit</a:t>
            </a:r>
            <a:r>
              <a:rPr lang="es-MX" sz="2133" dirty="0"/>
              <a:t> id, </a:t>
            </a:r>
            <a:r>
              <a:rPr lang="es-MX" sz="2133" dirty="0" err="1"/>
              <a:t>lorem</a:t>
            </a:r>
            <a:r>
              <a:rPr lang="es-MX" sz="2133" dirty="0"/>
              <a:t>. </a:t>
            </a:r>
            <a:r>
              <a:rPr lang="es-MX" sz="2133" dirty="0" err="1"/>
              <a:t>Maecenas</a:t>
            </a:r>
            <a:r>
              <a:rPr lang="es-MX" sz="2133" dirty="0"/>
              <a:t> </a:t>
            </a:r>
            <a:r>
              <a:rPr lang="es-MX" sz="2133" dirty="0" err="1"/>
              <a:t>nec</a:t>
            </a:r>
            <a:r>
              <a:rPr lang="es-MX" sz="2133" dirty="0"/>
              <a:t> odio et ante </a:t>
            </a:r>
            <a:r>
              <a:rPr lang="es-MX" sz="2133" dirty="0" err="1"/>
              <a:t>tincidunt</a:t>
            </a:r>
            <a:r>
              <a:rPr lang="es-MX" sz="2133" dirty="0"/>
              <a:t> </a:t>
            </a:r>
            <a:r>
              <a:rPr lang="es-MX" sz="2133" dirty="0" err="1"/>
              <a:t>tempus</a:t>
            </a:r>
            <a:r>
              <a:rPr lang="es-MX" sz="2133" dirty="0"/>
              <a:t>. </a:t>
            </a:r>
            <a:r>
              <a:rPr lang="es-MX" sz="2133" dirty="0" err="1"/>
              <a:t>Donec</a:t>
            </a:r>
            <a:r>
              <a:rPr lang="es-MX" sz="2133" dirty="0"/>
              <a:t> vitae </a:t>
            </a:r>
            <a:r>
              <a:rPr lang="es-MX" sz="2133" dirty="0" err="1"/>
              <a:t>sapien</a:t>
            </a:r>
            <a:r>
              <a:rPr lang="es-MX" sz="2133" dirty="0"/>
              <a:t> ut libero </a:t>
            </a:r>
            <a:r>
              <a:rPr lang="es-MX" sz="2133" dirty="0" err="1"/>
              <a:t>venenatis</a:t>
            </a:r>
            <a:r>
              <a:rPr lang="es-MX" sz="2133" dirty="0"/>
              <a:t> </a:t>
            </a:r>
            <a:r>
              <a:rPr lang="es-MX" sz="2133" dirty="0" err="1"/>
              <a:t>faucibus</a:t>
            </a:r>
            <a:r>
              <a:rPr lang="es-MX" sz="2133" dirty="0"/>
              <a:t>. </a:t>
            </a:r>
            <a:r>
              <a:rPr lang="es-MX" sz="2133" dirty="0" err="1"/>
              <a:t>Nullam</a:t>
            </a:r>
            <a:r>
              <a:rPr lang="es-MX" sz="2133" dirty="0"/>
              <a:t> </a:t>
            </a:r>
            <a:r>
              <a:rPr lang="es-MX" sz="2133" dirty="0" err="1"/>
              <a:t>quis</a:t>
            </a:r>
            <a:r>
              <a:rPr lang="es-MX" sz="2133" dirty="0"/>
              <a:t> ante. </a:t>
            </a:r>
            <a:r>
              <a:rPr lang="es-MX" sz="2133" dirty="0" err="1"/>
              <a:t>Etiam</a:t>
            </a:r>
            <a:r>
              <a:rPr lang="es-MX" sz="2133" dirty="0"/>
              <a:t> </a:t>
            </a:r>
            <a:r>
              <a:rPr lang="es-MX" sz="2133" dirty="0" err="1"/>
              <a:t>sit</a:t>
            </a:r>
            <a:r>
              <a:rPr lang="es-MX" sz="2133" dirty="0"/>
              <a:t> </a:t>
            </a:r>
            <a:r>
              <a:rPr lang="es-MX" sz="2133" dirty="0" err="1"/>
              <a:t>amet</a:t>
            </a:r>
            <a:r>
              <a:rPr lang="es-MX" sz="2133" dirty="0"/>
              <a:t> </a:t>
            </a:r>
            <a:r>
              <a:rPr lang="es-MX" sz="2133" dirty="0" err="1"/>
              <a:t>orci</a:t>
            </a:r>
            <a:r>
              <a:rPr lang="es-MX" sz="2133" dirty="0"/>
              <a:t> </a:t>
            </a:r>
            <a:r>
              <a:rPr lang="es-MX" sz="2133" dirty="0" err="1"/>
              <a:t>eget</a:t>
            </a:r>
            <a:r>
              <a:rPr lang="es-MX" sz="2133" dirty="0"/>
              <a:t> eros </a:t>
            </a:r>
            <a:r>
              <a:rPr lang="es-MX" sz="2133" dirty="0" err="1"/>
              <a:t>faucibus</a:t>
            </a:r>
            <a:r>
              <a:rPr lang="es-MX" sz="2133" dirty="0"/>
              <a:t> </a:t>
            </a:r>
            <a:r>
              <a:rPr lang="es-MX" sz="2133" dirty="0" err="1"/>
              <a:t>tincidunt</a:t>
            </a:r>
            <a:r>
              <a:rPr lang="es-MX" sz="2133" dirty="0"/>
              <a:t>. </a:t>
            </a:r>
            <a:r>
              <a:rPr lang="es-MX" sz="2133" dirty="0" err="1"/>
              <a:t>Duis</a:t>
            </a:r>
            <a:r>
              <a:rPr lang="es-MX" sz="2133" dirty="0"/>
              <a:t> leo. Sed </a:t>
            </a:r>
            <a:r>
              <a:rPr lang="es-MX" sz="2133" dirty="0" err="1"/>
              <a:t>fringilla</a:t>
            </a:r>
            <a:r>
              <a:rPr lang="es-MX" sz="2133" dirty="0"/>
              <a:t> </a:t>
            </a:r>
            <a:r>
              <a:rPr lang="es-MX" sz="2133" dirty="0" err="1"/>
              <a:t>mauris</a:t>
            </a:r>
            <a:r>
              <a:rPr lang="es-MX" sz="2133" dirty="0"/>
              <a:t> </a:t>
            </a:r>
            <a:r>
              <a:rPr lang="es-MX" sz="2133" dirty="0" err="1"/>
              <a:t>sit</a:t>
            </a:r>
            <a:r>
              <a:rPr lang="es-MX" sz="2133" dirty="0"/>
              <a:t> </a:t>
            </a:r>
            <a:r>
              <a:rPr lang="es-MX" sz="2133" dirty="0" err="1"/>
              <a:t>amet</a:t>
            </a:r>
            <a:r>
              <a:rPr lang="es-MX" sz="2133" dirty="0"/>
              <a:t> </a:t>
            </a:r>
            <a:r>
              <a:rPr lang="es-MX" sz="2133" dirty="0" err="1"/>
              <a:t>nibh</a:t>
            </a:r>
            <a:r>
              <a:rPr lang="es-MX" sz="2133" dirty="0"/>
              <a:t>. </a:t>
            </a:r>
            <a:r>
              <a:rPr lang="es-MX" sz="2133" dirty="0" err="1"/>
              <a:t>Donec</a:t>
            </a:r>
            <a:r>
              <a:rPr lang="es-MX" sz="2133" dirty="0"/>
              <a:t> </a:t>
            </a:r>
            <a:r>
              <a:rPr lang="es-MX" sz="2133" dirty="0" err="1"/>
              <a:t>sodales</a:t>
            </a:r>
            <a:r>
              <a:rPr lang="es-MX" sz="2133" dirty="0"/>
              <a:t> </a:t>
            </a:r>
            <a:r>
              <a:rPr lang="es-MX" sz="2133" dirty="0" err="1"/>
              <a:t>sagittis</a:t>
            </a:r>
            <a:r>
              <a:rPr lang="es-MX" sz="2133" dirty="0"/>
              <a:t> magna. Sed </a:t>
            </a:r>
            <a:r>
              <a:rPr lang="es-MX" sz="2133" dirty="0" err="1"/>
              <a:t>consequat</a:t>
            </a:r>
            <a:r>
              <a:rPr lang="es-MX" sz="2133" dirty="0"/>
              <a:t>, leo </a:t>
            </a:r>
            <a:r>
              <a:rPr lang="es-MX" sz="2133" dirty="0" err="1"/>
              <a:t>eget</a:t>
            </a:r>
            <a:r>
              <a:rPr lang="es-MX" sz="2133" dirty="0"/>
              <a:t> </a:t>
            </a:r>
            <a:r>
              <a:rPr lang="es-MX" sz="2133" dirty="0" err="1"/>
              <a:t>bibendum</a:t>
            </a:r>
            <a:r>
              <a:rPr lang="es-MX" sz="2133" dirty="0"/>
              <a:t> </a:t>
            </a:r>
            <a:r>
              <a:rPr lang="es-MX" sz="2133" dirty="0" err="1"/>
              <a:t>sodales</a:t>
            </a:r>
            <a:r>
              <a:rPr lang="es-MX" sz="2133" dirty="0"/>
              <a:t>, </a:t>
            </a:r>
            <a:r>
              <a:rPr lang="es-MX" sz="2133" dirty="0" err="1"/>
              <a:t>augue</a:t>
            </a:r>
            <a:r>
              <a:rPr lang="es-MX" sz="2133" dirty="0"/>
              <a:t> </a:t>
            </a:r>
            <a:r>
              <a:rPr lang="es-MX" sz="2133" dirty="0" err="1"/>
              <a:t>velit</a:t>
            </a:r>
            <a:r>
              <a:rPr lang="es-MX" sz="2133" dirty="0"/>
              <a:t> </a:t>
            </a:r>
            <a:r>
              <a:rPr lang="es-MX" sz="2133" dirty="0" err="1"/>
              <a:t>cursus</a:t>
            </a:r>
            <a:r>
              <a:rPr lang="es-MX" sz="2133" dirty="0"/>
              <a:t> nunc,</a:t>
            </a:r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C5073F8E-8891-4E8C-965C-3FE21375CE13}"/>
              </a:ext>
            </a:extLst>
          </p:cNvPr>
          <p:cNvSpPr/>
          <p:nvPr userDrawn="1"/>
        </p:nvSpPr>
        <p:spPr>
          <a:xfrm>
            <a:off x="1603076" y="27726729"/>
            <a:ext cx="20207056" cy="180906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s-MX" sz="1867" dirty="0" err="1"/>
              <a:t>Lorem</a:t>
            </a:r>
            <a:r>
              <a:rPr lang="es-MX" sz="1867" dirty="0"/>
              <a:t> </a:t>
            </a:r>
            <a:r>
              <a:rPr lang="es-MX" sz="1867" dirty="0" err="1"/>
              <a:t>ipsum</a:t>
            </a:r>
            <a:r>
              <a:rPr lang="es-MX" sz="1867" dirty="0"/>
              <a:t> dolor </a:t>
            </a:r>
            <a:r>
              <a:rPr lang="es-MX" sz="1867" dirty="0" err="1"/>
              <a:t>sit</a:t>
            </a:r>
            <a:r>
              <a:rPr lang="es-MX" sz="1867" dirty="0"/>
              <a:t> </a:t>
            </a:r>
            <a:r>
              <a:rPr lang="es-MX" sz="1867" dirty="0" err="1"/>
              <a:t>amet</a:t>
            </a:r>
            <a:r>
              <a:rPr lang="es-MX" sz="1867" dirty="0"/>
              <a:t>, </a:t>
            </a:r>
            <a:r>
              <a:rPr lang="es-MX" sz="1867" dirty="0" err="1"/>
              <a:t>consectetuer</a:t>
            </a:r>
            <a:r>
              <a:rPr lang="es-MX" sz="1867" dirty="0"/>
              <a:t> </a:t>
            </a:r>
            <a:r>
              <a:rPr lang="es-MX" sz="1867" dirty="0" err="1"/>
              <a:t>adipiscing</a:t>
            </a:r>
            <a:r>
              <a:rPr lang="es-MX" sz="1867" dirty="0"/>
              <a:t> </a:t>
            </a:r>
            <a:r>
              <a:rPr lang="es-MX" sz="1867" dirty="0" err="1"/>
              <a:t>elit</a:t>
            </a:r>
            <a:r>
              <a:rPr lang="es-MX" sz="1867" dirty="0"/>
              <a:t>. </a:t>
            </a:r>
            <a:r>
              <a:rPr lang="es-MX" sz="1867" dirty="0" err="1"/>
              <a:t>Aenean</a:t>
            </a:r>
            <a:r>
              <a:rPr lang="es-MX" sz="1867" dirty="0"/>
              <a:t> commodo </a:t>
            </a:r>
            <a:r>
              <a:rPr lang="es-MX" sz="1867" dirty="0" err="1"/>
              <a:t>ligula</a:t>
            </a:r>
            <a:r>
              <a:rPr lang="es-MX" sz="1867" dirty="0"/>
              <a:t> </a:t>
            </a:r>
            <a:r>
              <a:rPr lang="es-MX" sz="1867" dirty="0" err="1"/>
              <a:t>eget</a:t>
            </a:r>
            <a:r>
              <a:rPr lang="es-MX" sz="1867" dirty="0"/>
              <a:t> dolor. </a:t>
            </a:r>
            <a:r>
              <a:rPr lang="es-MX" sz="1867" dirty="0" err="1"/>
              <a:t>Aenean</a:t>
            </a:r>
            <a:r>
              <a:rPr lang="es-MX" sz="1867" dirty="0"/>
              <a:t> </a:t>
            </a:r>
            <a:r>
              <a:rPr lang="es-MX" sz="1867" dirty="0" err="1"/>
              <a:t>massa</a:t>
            </a:r>
            <a:r>
              <a:rPr lang="es-MX" sz="1867" dirty="0"/>
              <a:t>. Cum </a:t>
            </a:r>
            <a:r>
              <a:rPr lang="es-MX" sz="1867" dirty="0" err="1"/>
              <a:t>sociis</a:t>
            </a:r>
            <a:r>
              <a:rPr lang="es-MX" sz="1867" dirty="0"/>
              <a:t> </a:t>
            </a:r>
            <a:r>
              <a:rPr lang="es-MX" sz="1867" dirty="0" err="1"/>
              <a:t>natoque</a:t>
            </a:r>
            <a:r>
              <a:rPr lang="es-MX" sz="1867" dirty="0"/>
              <a:t> </a:t>
            </a:r>
            <a:r>
              <a:rPr lang="es-MX" sz="1867" dirty="0" err="1"/>
              <a:t>penatibus</a:t>
            </a:r>
            <a:r>
              <a:rPr lang="es-MX" sz="1867" dirty="0"/>
              <a:t> et </a:t>
            </a:r>
            <a:r>
              <a:rPr lang="es-MX" sz="1867" dirty="0" err="1"/>
              <a:t>magnis</a:t>
            </a:r>
            <a:r>
              <a:rPr lang="es-MX" sz="1867" dirty="0"/>
              <a:t> </a:t>
            </a:r>
            <a:r>
              <a:rPr lang="es-MX" sz="1867" dirty="0" err="1"/>
              <a:t>dis</a:t>
            </a:r>
            <a:r>
              <a:rPr lang="es-MX" sz="1867" dirty="0"/>
              <a:t> </a:t>
            </a:r>
            <a:r>
              <a:rPr lang="es-MX" sz="1867" dirty="0" err="1"/>
              <a:t>parturient</a:t>
            </a:r>
            <a:r>
              <a:rPr lang="es-MX" sz="1867" dirty="0"/>
              <a:t> montes, </a:t>
            </a:r>
            <a:r>
              <a:rPr lang="es-MX" sz="1867" dirty="0" err="1"/>
              <a:t>nascetur</a:t>
            </a:r>
            <a:r>
              <a:rPr lang="es-MX" sz="1867" dirty="0"/>
              <a:t> </a:t>
            </a:r>
            <a:r>
              <a:rPr lang="es-MX" sz="1867" dirty="0" err="1"/>
              <a:t>ridiculus</a:t>
            </a:r>
            <a:r>
              <a:rPr lang="es-MX" sz="1867" dirty="0"/>
              <a:t> mus. </a:t>
            </a:r>
            <a:r>
              <a:rPr lang="es-MX" sz="1867" dirty="0" err="1"/>
              <a:t>Donec</a:t>
            </a:r>
            <a:r>
              <a:rPr lang="es-MX" sz="1867" dirty="0"/>
              <a:t> </a:t>
            </a:r>
            <a:r>
              <a:rPr lang="es-MX" sz="1867" dirty="0" err="1"/>
              <a:t>quam</a:t>
            </a:r>
            <a:r>
              <a:rPr lang="es-MX" sz="1867" dirty="0"/>
              <a:t> </a:t>
            </a:r>
            <a:r>
              <a:rPr lang="es-MX" sz="1867" dirty="0" err="1"/>
              <a:t>felis</a:t>
            </a:r>
            <a:r>
              <a:rPr lang="es-MX" sz="1867" dirty="0"/>
              <a:t>, </a:t>
            </a:r>
            <a:r>
              <a:rPr lang="es-MX" sz="1867" dirty="0" err="1"/>
              <a:t>ultricies</a:t>
            </a:r>
            <a:r>
              <a:rPr lang="es-MX" sz="1867" dirty="0"/>
              <a:t> </a:t>
            </a:r>
            <a:r>
              <a:rPr lang="es-MX" sz="1867" dirty="0" err="1"/>
              <a:t>nec</a:t>
            </a:r>
            <a:r>
              <a:rPr lang="es-MX" sz="1867" dirty="0"/>
              <a:t>, </a:t>
            </a:r>
            <a:r>
              <a:rPr lang="es-MX" sz="1867" dirty="0" err="1"/>
              <a:t>pellentesque</a:t>
            </a:r>
            <a:r>
              <a:rPr lang="es-MX" sz="1867" dirty="0"/>
              <a:t> </a:t>
            </a:r>
            <a:r>
              <a:rPr lang="es-MX" sz="1867" dirty="0" err="1"/>
              <a:t>eu</a:t>
            </a:r>
            <a:r>
              <a:rPr lang="es-MX" sz="1867" dirty="0"/>
              <a:t>, </a:t>
            </a:r>
            <a:r>
              <a:rPr lang="es-MX" sz="1867" dirty="0" err="1"/>
              <a:t>pretium</a:t>
            </a:r>
            <a:r>
              <a:rPr lang="es-MX" sz="1867" dirty="0"/>
              <a:t> </a:t>
            </a:r>
            <a:r>
              <a:rPr lang="es-MX" sz="1867" dirty="0" err="1"/>
              <a:t>quis</a:t>
            </a:r>
            <a:r>
              <a:rPr lang="es-MX" sz="1867" dirty="0"/>
              <a:t>, </a:t>
            </a:r>
            <a:r>
              <a:rPr lang="es-MX" sz="1867" dirty="0" err="1"/>
              <a:t>sem</a:t>
            </a:r>
            <a:r>
              <a:rPr lang="es-MX" sz="1867" dirty="0"/>
              <a:t>. </a:t>
            </a:r>
            <a:r>
              <a:rPr lang="es-MX" sz="1867" dirty="0" err="1"/>
              <a:t>Nulla</a:t>
            </a:r>
            <a:r>
              <a:rPr lang="es-MX" sz="1867" dirty="0"/>
              <a:t> </a:t>
            </a:r>
            <a:r>
              <a:rPr lang="es-MX" sz="1867" dirty="0" err="1"/>
              <a:t>consequat</a:t>
            </a:r>
            <a:r>
              <a:rPr lang="es-MX" sz="1867" dirty="0"/>
              <a:t> </a:t>
            </a:r>
            <a:r>
              <a:rPr lang="es-MX" sz="1867" dirty="0" err="1"/>
              <a:t>massa</a:t>
            </a:r>
            <a:r>
              <a:rPr lang="es-MX" sz="1867" dirty="0"/>
              <a:t> </a:t>
            </a:r>
            <a:r>
              <a:rPr lang="es-MX" sz="1867" dirty="0" err="1"/>
              <a:t>quis</a:t>
            </a:r>
            <a:r>
              <a:rPr lang="es-MX" sz="1867" dirty="0"/>
              <a:t> </a:t>
            </a:r>
            <a:r>
              <a:rPr lang="es-MX" sz="1867" dirty="0" err="1"/>
              <a:t>enim</a:t>
            </a:r>
            <a:r>
              <a:rPr lang="es-MX" sz="1867" dirty="0"/>
              <a:t>. </a:t>
            </a:r>
            <a:r>
              <a:rPr lang="es-MX" sz="1867" dirty="0" err="1"/>
              <a:t>Donec</a:t>
            </a:r>
            <a:r>
              <a:rPr lang="es-MX" sz="1867" dirty="0"/>
              <a:t> </a:t>
            </a:r>
            <a:r>
              <a:rPr lang="es-MX" sz="1867" dirty="0" err="1"/>
              <a:t>pede</a:t>
            </a:r>
            <a:r>
              <a:rPr lang="es-MX" sz="1867" dirty="0"/>
              <a:t> justo, </a:t>
            </a:r>
            <a:r>
              <a:rPr lang="es-MX" sz="1867" dirty="0" err="1"/>
              <a:t>fringilla</a:t>
            </a:r>
            <a:r>
              <a:rPr lang="es-MX" sz="1867" dirty="0"/>
              <a:t> </a:t>
            </a:r>
            <a:r>
              <a:rPr lang="es-MX" sz="1867" dirty="0" err="1"/>
              <a:t>vel</a:t>
            </a:r>
            <a:r>
              <a:rPr lang="es-MX" sz="1867" dirty="0"/>
              <a:t>, </a:t>
            </a:r>
            <a:r>
              <a:rPr lang="es-MX" sz="1867" dirty="0" err="1"/>
              <a:t>aliquet</a:t>
            </a:r>
            <a:r>
              <a:rPr lang="es-MX" sz="1867" dirty="0"/>
              <a:t> </a:t>
            </a:r>
            <a:r>
              <a:rPr lang="es-MX" sz="1867" dirty="0" err="1"/>
              <a:t>nec</a:t>
            </a:r>
            <a:r>
              <a:rPr lang="es-MX" sz="1867" dirty="0"/>
              <a:t>, </a:t>
            </a:r>
            <a:r>
              <a:rPr lang="es-MX" sz="1867" dirty="0" err="1"/>
              <a:t>vulputate</a:t>
            </a:r>
            <a:r>
              <a:rPr lang="es-MX" sz="1867" dirty="0"/>
              <a:t> </a:t>
            </a:r>
            <a:r>
              <a:rPr lang="es-MX" sz="1867" dirty="0" err="1"/>
              <a:t>eget</a:t>
            </a:r>
            <a:r>
              <a:rPr lang="es-MX" sz="1867" dirty="0"/>
              <a:t>, </a:t>
            </a:r>
            <a:r>
              <a:rPr lang="es-MX" sz="1867" dirty="0" err="1"/>
              <a:t>arcu</a:t>
            </a:r>
            <a:r>
              <a:rPr lang="es-MX" sz="1867" dirty="0"/>
              <a:t>. In </a:t>
            </a:r>
            <a:r>
              <a:rPr lang="es-MX" sz="1867" dirty="0" err="1"/>
              <a:t>enim</a:t>
            </a:r>
            <a:r>
              <a:rPr lang="es-MX" sz="1867" dirty="0"/>
              <a:t> justo, </a:t>
            </a:r>
            <a:r>
              <a:rPr lang="es-MX" sz="1867" dirty="0" err="1"/>
              <a:t>rhoncus</a:t>
            </a:r>
            <a:r>
              <a:rPr lang="es-MX" sz="1867" dirty="0"/>
              <a:t> ut, </a:t>
            </a:r>
            <a:r>
              <a:rPr lang="es-MX" sz="1867" dirty="0" err="1"/>
              <a:t>imperdiet</a:t>
            </a:r>
            <a:r>
              <a:rPr lang="es-MX" sz="1867" dirty="0"/>
              <a:t> a, </a:t>
            </a:r>
            <a:r>
              <a:rPr lang="es-MX" sz="1867" dirty="0" err="1"/>
              <a:t>venenatis</a:t>
            </a:r>
            <a:r>
              <a:rPr lang="es-MX" sz="1867" dirty="0"/>
              <a:t> vitae, justo. </a:t>
            </a:r>
            <a:r>
              <a:rPr lang="es-MX" sz="1867" dirty="0" err="1"/>
              <a:t>Nullam</a:t>
            </a:r>
            <a:r>
              <a:rPr lang="es-MX" sz="1867" dirty="0"/>
              <a:t> </a:t>
            </a:r>
            <a:r>
              <a:rPr lang="es-MX" sz="1867" dirty="0" err="1"/>
              <a:t>dictum</a:t>
            </a:r>
            <a:r>
              <a:rPr lang="es-MX" sz="1867" dirty="0"/>
              <a:t> </a:t>
            </a:r>
            <a:r>
              <a:rPr lang="es-MX" sz="1867" dirty="0" err="1"/>
              <a:t>felis</a:t>
            </a:r>
            <a:r>
              <a:rPr lang="es-MX" sz="1867" dirty="0"/>
              <a:t> </a:t>
            </a:r>
            <a:r>
              <a:rPr lang="es-MX" sz="1867" dirty="0" err="1"/>
              <a:t>eu</a:t>
            </a:r>
            <a:r>
              <a:rPr lang="es-MX" sz="1867" dirty="0"/>
              <a:t> </a:t>
            </a:r>
            <a:r>
              <a:rPr lang="es-MX" sz="1867" dirty="0" err="1"/>
              <a:t>pede</a:t>
            </a:r>
            <a:r>
              <a:rPr lang="es-MX" sz="1867" dirty="0"/>
              <a:t> </a:t>
            </a:r>
            <a:r>
              <a:rPr lang="es-MX" sz="1867" dirty="0" err="1"/>
              <a:t>mollis</a:t>
            </a:r>
            <a:r>
              <a:rPr lang="es-MX" sz="1867" dirty="0"/>
              <a:t> </a:t>
            </a:r>
            <a:r>
              <a:rPr lang="es-MX" sz="1867" dirty="0" err="1"/>
              <a:t>pretium</a:t>
            </a:r>
            <a:r>
              <a:rPr lang="es-MX" sz="1867" dirty="0"/>
              <a:t>. </a:t>
            </a:r>
            <a:r>
              <a:rPr lang="es-MX" sz="1867" dirty="0" err="1"/>
              <a:t>Integer</a:t>
            </a:r>
            <a:r>
              <a:rPr lang="es-MX" sz="1867" dirty="0"/>
              <a:t> </a:t>
            </a:r>
            <a:r>
              <a:rPr lang="es-MX" sz="1867" dirty="0" err="1"/>
              <a:t>tincidunt</a:t>
            </a:r>
            <a:r>
              <a:rPr lang="es-MX" sz="1867" dirty="0"/>
              <a:t>. </a:t>
            </a:r>
            <a:r>
              <a:rPr lang="es-MX" sz="1867" dirty="0" err="1"/>
              <a:t>Cras</a:t>
            </a:r>
            <a:r>
              <a:rPr lang="es-MX" sz="1867" dirty="0"/>
              <a:t> </a:t>
            </a:r>
            <a:r>
              <a:rPr lang="es-MX" sz="1867" dirty="0" err="1"/>
              <a:t>dapibus</a:t>
            </a:r>
            <a:r>
              <a:rPr lang="es-MX" sz="1867" dirty="0"/>
              <a:t>. </a:t>
            </a:r>
            <a:r>
              <a:rPr lang="es-MX" sz="1867" dirty="0" err="1"/>
              <a:t>Vivamus</a:t>
            </a:r>
            <a:r>
              <a:rPr lang="es-MX" sz="1867" dirty="0"/>
              <a:t> </a:t>
            </a:r>
            <a:r>
              <a:rPr lang="es-MX" sz="1867" dirty="0" err="1"/>
              <a:t>elementum</a:t>
            </a:r>
            <a:r>
              <a:rPr lang="es-MX" sz="1867" dirty="0"/>
              <a:t> </a:t>
            </a:r>
            <a:r>
              <a:rPr lang="es-MX" sz="1867" dirty="0" err="1"/>
              <a:t>semper</a:t>
            </a:r>
            <a:r>
              <a:rPr lang="es-MX" sz="1867" dirty="0"/>
              <a:t> </a:t>
            </a:r>
            <a:r>
              <a:rPr lang="es-MX" sz="1867" dirty="0" err="1"/>
              <a:t>nisi</a:t>
            </a:r>
            <a:r>
              <a:rPr lang="es-MX" sz="1867" dirty="0"/>
              <a:t>. </a:t>
            </a:r>
            <a:r>
              <a:rPr lang="es-MX" sz="1867" dirty="0" err="1"/>
              <a:t>Aenean</a:t>
            </a:r>
            <a:r>
              <a:rPr lang="es-MX" sz="1867" dirty="0"/>
              <a:t> </a:t>
            </a:r>
            <a:r>
              <a:rPr lang="es-MX" sz="1867" dirty="0" err="1"/>
              <a:t>vulputate</a:t>
            </a:r>
            <a:r>
              <a:rPr lang="es-MX" sz="1867" dirty="0"/>
              <a:t> </a:t>
            </a:r>
            <a:r>
              <a:rPr lang="es-MX" sz="1867" dirty="0" err="1"/>
              <a:t>eleifend</a:t>
            </a:r>
            <a:r>
              <a:rPr lang="es-MX" sz="1867" dirty="0"/>
              <a:t> </a:t>
            </a:r>
            <a:r>
              <a:rPr lang="es-MX" sz="1867" dirty="0" err="1"/>
              <a:t>tellus</a:t>
            </a:r>
            <a:r>
              <a:rPr lang="es-MX" sz="1867" dirty="0"/>
              <a:t>. </a:t>
            </a:r>
            <a:r>
              <a:rPr lang="es-MX" sz="1867" dirty="0" err="1"/>
              <a:t>Aenean</a:t>
            </a:r>
            <a:r>
              <a:rPr lang="es-MX" sz="1867" dirty="0"/>
              <a:t> leo </a:t>
            </a:r>
            <a:r>
              <a:rPr lang="es-MX" sz="1867" dirty="0" err="1"/>
              <a:t>ligula</a:t>
            </a:r>
            <a:r>
              <a:rPr lang="es-MX" sz="1867" dirty="0"/>
              <a:t>, </a:t>
            </a:r>
            <a:r>
              <a:rPr lang="es-MX" sz="1867" dirty="0" err="1"/>
              <a:t>porttitor</a:t>
            </a:r>
            <a:r>
              <a:rPr lang="es-MX" sz="1867" dirty="0"/>
              <a:t> </a:t>
            </a:r>
            <a:r>
              <a:rPr lang="es-MX" sz="1867" dirty="0" err="1"/>
              <a:t>eu</a:t>
            </a:r>
            <a:r>
              <a:rPr lang="es-MX" sz="1867" dirty="0"/>
              <a:t>, </a:t>
            </a:r>
            <a:r>
              <a:rPr lang="es-MX" sz="1867" dirty="0" err="1"/>
              <a:t>consequat</a:t>
            </a:r>
            <a:r>
              <a:rPr lang="es-MX" sz="1867" dirty="0"/>
              <a:t> vitae, </a:t>
            </a:r>
            <a:r>
              <a:rPr lang="es-MX" sz="1867" dirty="0" err="1"/>
              <a:t>eleifend</a:t>
            </a:r>
            <a:r>
              <a:rPr lang="es-MX" sz="1867" dirty="0"/>
              <a:t> ac, </a:t>
            </a:r>
            <a:r>
              <a:rPr lang="es-MX" sz="1867" dirty="0" err="1"/>
              <a:t>enim</a:t>
            </a:r>
            <a:r>
              <a:rPr lang="es-MX" sz="1867" dirty="0"/>
              <a:t>. </a:t>
            </a:r>
            <a:r>
              <a:rPr lang="es-MX" sz="1867" dirty="0" err="1"/>
              <a:t>Aliquam</a:t>
            </a:r>
            <a:r>
              <a:rPr lang="es-MX" sz="1867" dirty="0"/>
              <a:t> </a:t>
            </a:r>
            <a:r>
              <a:rPr lang="es-MX" sz="1867" dirty="0" err="1"/>
              <a:t>lorem</a:t>
            </a:r>
            <a:r>
              <a:rPr lang="es-MX" sz="1867" dirty="0"/>
              <a:t> ante, </a:t>
            </a:r>
            <a:r>
              <a:rPr lang="es-MX" sz="1867" dirty="0" err="1"/>
              <a:t>dapibus</a:t>
            </a:r>
            <a:r>
              <a:rPr lang="es-MX" sz="1867" dirty="0"/>
              <a:t> in, </a:t>
            </a:r>
            <a:r>
              <a:rPr lang="es-MX" sz="1867" dirty="0" err="1"/>
              <a:t>viverra</a:t>
            </a:r>
            <a:r>
              <a:rPr lang="es-MX" sz="1867" dirty="0"/>
              <a:t> </a:t>
            </a:r>
            <a:r>
              <a:rPr lang="es-MX" sz="1867" dirty="0" err="1"/>
              <a:t>quis</a:t>
            </a:r>
            <a:r>
              <a:rPr lang="es-MX" sz="1867" dirty="0"/>
              <a:t>, </a:t>
            </a:r>
            <a:r>
              <a:rPr lang="es-MX" sz="1867" dirty="0" err="1"/>
              <a:t>feugiat</a:t>
            </a:r>
            <a:r>
              <a:rPr lang="es-MX" sz="1867" dirty="0"/>
              <a:t> a, </a:t>
            </a:r>
            <a:r>
              <a:rPr lang="es-MX" sz="1867" dirty="0" err="1"/>
              <a:t>tellus</a:t>
            </a:r>
            <a:r>
              <a:rPr lang="es-MX" sz="1867" dirty="0"/>
              <a:t>. </a:t>
            </a:r>
            <a:r>
              <a:rPr lang="es-MX" sz="1867" dirty="0" err="1"/>
              <a:t>Phasellus</a:t>
            </a:r>
            <a:r>
              <a:rPr lang="es-MX" sz="1867" dirty="0"/>
              <a:t> </a:t>
            </a:r>
            <a:r>
              <a:rPr lang="es-MX" sz="1867" dirty="0" err="1"/>
              <a:t>viverra</a:t>
            </a:r>
            <a:r>
              <a:rPr lang="es-MX" sz="1867" dirty="0"/>
              <a:t> </a:t>
            </a:r>
            <a:r>
              <a:rPr lang="es-MX" sz="1867" dirty="0" err="1"/>
              <a:t>nulla</a:t>
            </a:r>
            <a:r>
              <a:rPr lang="es-MX" sz="1867" dirty="0"/>
              <a:t> ut </a:t>
            </a:r>
            <a:r>
              <a:rPr lang="es-MX" sz="1867" dirty="0" err="1"/>
              <a:t>metus</a:t>
            </a:r>
            <a:r>
              <a:rPr lang="es-MX" sz="1867" dirty="0"/>
              <a:t> </a:t>
            </a:r>
            <a:r>
              <a:rPr lang="es-MX" sz="1867" dirty="0" err="1"/>
              <a:t>varius</a:t>
            </a:r>
            <a:r>
              <a:rPr lang="es-MX" sz="1867" dirty="0"/>
              <a:t> </a:t>
            </a:r>
            <a:r>
              <a:rPr lang="es-MX" sz="1867" dirty="0" err="1"/>
              <a:t>laoreet</a:t>
            </a:r>
            <a:r>
              <a:rPr lang="es-MX" sz="1867" dirty="0"/>
              <a:t>. </a:t>
            </a:r>
          </a:p>
        </p:txBody>
      </p:sp>
      <p:sp>
        <p:nvSpPr>
          <p:cNvPr id="18" name="Rectángulo 17">
            <a:extLst>
              <a:ext uri="{FF2B5EF4-FFF2-40B4-BE49-F238E27FC236}">
                <a16:creationId xmlns:a16="http://schemas.microsoft.com/office/drawing/2014/main" id="{DFC7E31F-8B30-4701-80EA-1F7576864417}"/>
              </a:ext>
            </a:extLst>
          </p:cNvPr>
          <p:cNvSpPr/>
          <p:nvPr userDrawn="1"/>
        </p:nvSpPr>
        <p:spPr>
          <a:xfrm>
            <a:off x="1142340" y="6562809"/>
            <a:ext cx="7499637" cy="677108"/>
          </a:xfrm>
          <a:prstGeom prst="rect">
            <a:avLst/>
          </a:prstGeom>
          <a:noFill/>
        </p:spPr>
        <p:txBody>
          <a:bodyPr wrap="square" lIns="60960" tIns="30480" rIns="60960" bIns="30480">
            <a:spAutoFit/>
          </a:bodyPr>
          <a:lstStyle/>
          <a:p>
            <a:pPr algn="l"/>
            <a:r>
              <a:rPr lang="es-E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Autor: | Tutor Principal:</a:t>
            </a:r>
            <a:endParaRPr lang="es-ES" sz="5334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EBD5D388-8100-4EAD-9866-8201A0609B74}"/>
              </a:ext>
            </a:extLst>
          </p:cNvPr>
          <p:cNvSpPr/>
          <p:nvPr userDrawn="1"/>
        </p:nvSpPr>
        <p:spPr>
          <a:xfrm>
            <a:off x="12144817" y="6552044"/>
            <a:ext cx="8796734" cy="677108"/>
          </a:xfrm>
          <a:prstGeom prst="rect">
            <a:avLst/>
          </a:prstGeom>
          <a:noFill/>
        </p:spPr>
        <p:txBody>
          <a:bodyPr wrap="square" lIns="60960" tIns="30480" rIns="60960" bIns="30480">
            <a:spAutoFit/>
          </a:bodyPr>
          <a:lstStyle/>
          <a:p>
            <a:r>
              <a:rPr lang="es-E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Campo de Conocimiento:</a:t>
            </a:r>
            <a:endParaRPr lang="es-ES" sz="5334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94252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12/13/22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5203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3719" y="7180114"/>
            <a:ext cx="18629590" cy="11980175"/>
          </a:xfrm>
        </p:spPr>
        <p:txBody>
          <a:bodyPr anchor="b"/>
          <a:lstStyle>
            <a:lvl1pPr>
              <a:defRPr sz="14173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3719" y="19273626"/>
            <a:ext cx="18629590" cy="6300091"/>
          </a:xfrm>
        </p:spPr>
        <p:txBody>
          <a:bodyPr/>
          <a:lstStyle>
            <a:lvl1pPr marL="0" indent="0">
              <a:buNone/>
              <a:defRPr sz="5669">
                <a:solidFill>
                  <a:schemeClr val="tx1"/>
                </a:solidFill>
              </a:defRPr>
            </a:lvl1pPr>
            <a:lvl2pPr marL="1079998" indent="0">
              <a:buNone/>
              <a:defRPr sz="4724">
                <a:solidFill>
                  <a:schemeClr val="tx1">
                    <a:tint val="75000"/>
                  </a:schemeClr>
                </a:solidFill>
              </a:defRPr>
            </a:lvl2pPr>
            <a:lvl3pPr marL="2159996" indent="0">
              <a:buNone/>
              <a:defRPr sz="4252">
                <a:solidFill>
                  <a:schemeClr val="tx1">
                    <a:tint val="75000"/>
                  </a:schemeClr>
                </a:solidFill>
              </a:defRPr>
            </a:lvl3pPr>
            <a:lvl4pPr marL="3239994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4pPr>
            <a:lvl5pPr marL="4319991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5pPr>
            <a:lvl6pPr marL="5399989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6pPr>
            <a:lvl7pPr marL="6479987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7pPr>
            <a:lvl8pPr marL="7559985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8pPr>
            <a:lvl9pPr marL="8639983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12/13/22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8512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967" y="7666780"/>
            <a:ext cx="9179798" cy="18273605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34760" y="7666780"/>
            <a:ext cx="9179798" cy="18273605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12/13/22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9916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1" y="1533362"/>
            <a:ext cx="18629590" cy="5566751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7783" y="7060106"/>
            <a:ext cx="9137610" cy="3460049"/>
          </a:xfrm>
        </p:spPr>
        <p:txBody>
          <a:bodyPr anchor="b"/>
          <a:lstStyle>
            <a:lvl1pPr marL="0" indent="0">
              <a:buNone/>
              <a:defRPr sz="5669" b="1"/>
            </a:lvl1pPr>
            <a:lvl2pPr marL="1079998" indent="0">
              <a:buNone/>
              <a:defRPr sz="4724" b="1"/>
            </a:lvl2pPr>
            <a:lvl3pPr marL="2159996" indent="0">
              <a:buNone/>
              <a:defRPr sz="4252" b="1"/>
            </a:lvl3pPr>
            <a:lvl4pPr marL="3239994" indent="0">
              <a:buNone/>
              <a:defRPr sz="3780" b="1"/>
            </a:lvl4pPr>
            <a:lvl5pPr marL="4319991" indent="0">
              <a:buNone/>
              <a:defRPr sz="3780" b="1"/>
            </a:lvl5pPr>
            <a:lvl6pPr marL="5399989" indent="0">
              <a:buNone/>
              <a:defRPr sz="3780" b="1"/>
            </a:lvl6pPr>
            <a:lvl7pPr marL="6479987" indent="0">
              <a:buNone/>
              <a:defRPr sz="3780" b="1"/>
            </a:lvl7pPr>
            <a:lvl8pPr marL="7559985" indent="0">
              <a:buNone/>
              <a:defRPr sz="3780" b="1"/>
            </a:lvl8pPr>
            <a:lvl9pPr marL="8639983" indent="0">
              <a:buNone/>
              <a:defRPr sz="378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7783" y="10520155"/>
            <a:ext cx="9137610" cy="1547356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934761" y="7060106"/>
            <a:ext cx="9182611" cy="3460049"/>
          </a:xfrm>
        </p:spPr>
        <p:txBody>
          <a:bodyPr anchor="b"/>
          <a:lstStyle>
            <a:lvl1pPr marL="0" indent="0">
              <a:buNone/>
              <a:defRPr sz="5669" b="1"/>
            </a:lvl1pPr>
            <a:lvl2pPr marL="1079998" indent="0">
              <a:buNone/>
              <a:defRPr sz="4724" b="1"/>
            </a:lvl2pPr>
            <a:lvl3pPr marL="2159996" indent="0">
              <a:buNone/>
              <a:defRPr sz="4252" b="1"/>
            </a:lvl3pPr>
            <a:lvl4pPr marL="3239994" indent="0">
              <a:buNone/>
              <a:defRPr sz="3780" b="1"/>
            </a:lvl4pPr>
            <a:lvl5pPr marL="4319991" indent="0">
              <a:buNone/>
              <a:defRPr sz="3780" b="1"/>
            </a:lvl5pPr>
            <a:lvl6pPr marL="5399989" indent="0">
              <a:buNone/>
              <a:defRPr sz="3780" b="1"/>
            </a:lvl6pPr>
            <a:lvl7pPr marL="6479987" indent="0">
              <a:buNone/>
              <a:defRPr sz="3780" b="1"/>
            </a:lvl7pPr>
            <a:lvl8pPr marL="7559985" indent="0">
              <a:buNone/>
              <a:defRPr sz="3780" b="1"/>
            </a:lvl8pPr>
            <a:lvl9pPr marL="8639983" indent="0">
              <a:buNone/>
              <a:defRPr sz="378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934761" y="10520155"/>
            <a:ext cx="9182611" cy="1547356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12/13/22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844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12/13/22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885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12/13/22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1245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1" y="1920028"/>
            <a:ext cx="6966409" cy="6720099"/>
          </a:xfrm>
        </p:spPr>
        <p:txBody>
          <a:bodyPr anchor="b"/>
          <a:lstStyle>
            <a:lvl1pPr>
              <a:defRPr sz="755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82611" y="4146734"/>
            <a:ext cx="10934760" cy="20466969"/>
          </a:xfrm>
        </p:spPr>
        <p:txBody>
          <a:bodyPr/>
          <a:lstStyle>
            <a:lvl1pPr>
              <a:defRPr sz="7559"/>
            </a:lvl1pPr>
            <a:lvl2pPr>
              <a:defRPr sz="6614"/>
            </a:lvl2pPr>
            <a:lvl3pPr>
              <a:defRPr sz="5669"/>
            </a:lvl3pPr>
            <a:lvl4pPr>
              <a:defRPr sz="4724"/>
            </a:lvl4pPr>
            <a:lvl5pPr>
              <a:defRPr sz="4724"/>
            </a:lvl5pPr>
            <a:lvl6pPr>
              <a:defRPr sz="4724"/>
            </a:lvl6pPr>
            <a:lvl7pPr>
              <a:defRPr sz="4724"/>
            </a:lvl7pPr>
            <a:lvl8pPr>
              <a:defRPr sz="4724"/>
            </a:lvl8pPr>
            <a:lvl9pPr>
              <a:defRPr sz="4724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7781" y="8640127"/>
            <a:ext cx="6966409" cy="16006905"/>
          </a:xfrm>
        </p:spPr>
        <p:txBody>
          <a:bodyPr/>
          <a:lstStyle>
            <a:lvl1pPr marL="0" indent="0">
              <a:buNone/>
              <a:defRPr sz="3780"/>
            </a:lvl1pPr>
            <a:lvl2pPr marL="1079998" indent="0">
              <a:buNone/>
              <a:defRPr sz="3307"/>
            </a:lvl2pPr>
            <a:lvl3pPr marL="2159996" indent="0">
              <a:buNone/>
              <a:defRPr sz="2835"/>
            </a:lvl3pPr>
            <a:lvl4pPr marL="3239994" indent="0">
              <a:buNone/>
              <a:defRPr sz="2362"/>
            </a:lvl4pPr>
            <a:lvl5pPr marL="4319991" indent="0">
              <a:buNone/>
              <a:defRPr sz="2362"/>
            </a:lvl5pPr>
            <a:lvl6pPr marL="5399989" indent="0">
              <a:buNone/>
              <a:defRPr sz="2362"/>
            </a:lvl6pPr>
            <a:lvl7pPr marL="6479987" indent="0">
              <a:buNone/>
              <a:defRPr sz="2362"/>
            </a:lvl7pPr>
            <a:lvl8pPr marL="7559985" indent="0">
              <a:buNone/>
              <a:defRPr sz="2362"/>
            </a:lvl8pPr>
            <a:lvl9pPr marL="8639983" indent="0">
              <a:buNone/>
              <a:defRPr sz="2362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12/13/22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5352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1" y="1920028"/>
            <a:ext cx="6966409" cy="6720099"/>
          </a:xfrm>
        </p:spPr>
        <p:txBody>
          <a:bodyPr anchor="b"/>
          <a:lstStyle>
            <a:lvl1pPr>
              <a:defRPr sz="755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82611" y="4146734"/>
            <a:ext cx="10934760" cy="20466969"/>
          </a:xfrm>
        </p:spPr>
        <p:txBody>
          <a:bodyPr anchor="t"/>
          <a:lstStyle>
            <a:lvl1pPr marL="0" indent="0">
              <a:buNone/>
              <a:defRPr sz="7559"/>
            </a:lvl1pPr>
            <a:lvl2pPr marL="1079998" indent="0">
              <a:buNone/>
              <a:defRPr sz="6614"/>
            </a:lvl2pPr>
            <a:lvl3pPr marL="2159996" indent="0">
              <a:buNone/>
              <a:defRPr sz="5669"/>
            </a:lvl3pPr>
            <a:lvl4pPr marL="3239994" indent="0">
              <a:buNone/>
              <a:defRPr sz="4724"/>
            </a:lvl4pPr>
            <a:lvl5pPr marL="4319991" indent="0">
              <a:buNone/>
              <a:defRPr sz="4724"/>
            </a:lvl5pPr>
            <a:lvl6pPr marL="5399989" indent="0">
              <a:buNone/>
              <a:defRPr sz="4724"/>
            </a:lvl6pPr>
            <a:lvl7pPr marL="6479987" indent="0">
              <a:buNone/>
              <a:defRPr sz="4724"/>
            </a:lvl7pPr>
            <a:lvl8pPr marL="7559985" indent="0">
              <a:buNone/>
              <a:defRPr sz="4724"/>
            </a:lvl8pPr>
            <a:lvl9pPr marL="8639983" indent="0">
              <a:buNone/>
              <a:defRPr sz="4724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7781" y="8640127"/>
            <a:ext cx="6966409" cy="16006905"/>
          </a:xfrm>
        </p:spPr>
        <p:txBody>
          <a:bodyPr/>
          <a:lstStyle>
            <a:lvl1pPr marL="0" indent="0">
              <a:buNone/>
              <a:defRPr sz="3780"/>
            </a:lvl1pPr>
            <a:lvl2pPr marL="1079998" indent="0">
              <a:buNone/>
              <a:defRPr sz="3307"/>
            </a:lvl2pPr>
            <a:lvl3pPr marL="2159996" indent="0">
              <a:buNone/>
              <a:defRPr sz="2835"/>
            </a:lvl3pPr>
            <a:lvl4pPr marL="3239994" indent="0">
              <a:buNone/>
              <a:defRPr sz="2362"/>
            </a:lvl4pPr>
            <a:lvl5pPr marL="4319991" indent="0">
              <a:buNone/>
              <a:defRPr sz="2362"/>
            </a:lvl5pPr>
            <a:lvl6pPr marL="5399989" indent="0">
              <a:buNone/>
              <a:defRPr sz="2362"/>
            </a:lvl6pPr>
            <a:lvl7pPr marL="6479987" indent="0">
              <a:buNone/>
              <a:defRPr sz="2362"/>
            </a:lvl7pPr>
            <a:lvl8pPr marL="7559985" indent="0">
              <a:buNone/>
              <a:defRPr sz="2362"/>
            </a:lvl8pPr>
            <a:lvl9pPr marL="8639983" indent="0">
              <a:buNone/>
              <a:defRPr sz="2362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12/13/22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772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>
            <a:extLst>
              <a:ext uri="{FF2B5EF4-FFF2-40B4-BE49-F238E27FC236}">
                <a16:creationId xmlns:a16="http://schemas.microsoft.com/office/drawing/2014/main" id="{424FB9BB-9675-7059-A234-00EDFCD0BDC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675"/>
          <a:stretch/>
        </p:blipFill>
        <p:spPr>
          <a:xfrm>
            <a:off x="-1" y="-1"/>
            <a:ext cx="21599525" cy="2397485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968" y="4702629"/>
            <a:ext cx="18629590" cy="23974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968" y="7666780"/>
            <a:ext cx="18629590" cy="182736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84967" y="26693734"/>
            <a:ext cx="4859893" cy="15333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12/13/22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54843" y="26693734"/>
            <a:ext cx="7289840" cy="15333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254665" y="26693734"/>
            <a:ext cx="4859893" cy="15333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  <p:pic>
        <p:nvPicPr>
          <p:cNvPr id="14" name="Imagen 13">
            <a:extLst>
              <a:ext uri="{FF2B5EF4-FFF2-40B4-BE49-F238E27FC236}">
                <a16:creationId xmlns:a16="http://schemas.microsoft.com/office/drawing/2014/main" id="{5AB5A01C-9D4E-B667-DCCF-A8580DC3CE3B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99754" y="25940385"/>
            <a:ext cx="2228169" cy="2526790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id="{2A37D5DC-F8F2-E535-B3D5-2E12B1D1BE7F}"/>
              </a:ext>
            </a:extLst>
          </p:cNvPr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373" y="2733235"/>
            <a:ext cx="6213079" cy="1533356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5A433366-16AD-ED68-DF31-D3A1EB50172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5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167"/>
          <a:stretch/>
        </p:blipFill>
        <p:spPr>
          <a:xfrm>
            <a:off x="0" y="7536151"/>
            <a:ext cx="21599525" cy="21264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62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686" r:id="rId13"/>
  </p:sldLayoutIdLst>
  <p:txStyles>
    <p:titleStyle>
      <a:lvl1pPr algn="l" defTabSz="2159996" rtl="0" eaLnBrk="1" latinLnBrk="0" hangingPunct="1">
        <a:lnSpc>
          <a:spcPct val="90000"/>
        </a:lnSpc>
        <a:spcBef>
          <a:spcPct val="0"/>
        </a:spcBef>
        <a:buNone/>
        <a:defRPr sz="1039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9999" indent="-539999" algn="l" defTabSz="2159996" rtl="0" eaLnBrk="1" latinLnBrk="0" hangingPunct="1">
        <a:lnSpc>
          <a:spcPct val="90000"/>
        </a:lnSpc>
        <a:spcBef>
          <a:spcPts val="2362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+mn-lt"/>
          <a:ea typeface="+mn-ea"/>
          <a:cs typeface="+mn-cs"/>
        </a:defRPr>
      </a:lvl1pPr>
      <a:lvl2pPr marL="1619997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2pPr>
      <a:lvl3pPr marL="2699995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724" kern="1200">
          <a:solidFill>
            <a:schemeClr val="tx1"/>
          </a:solidFill>
          <a:latin typeface="+mn-lt"/>
          <a:ea typeface="+mn-ea"/>
          <a:cs typeface="+mn-cs"/>
        </a:defRPr>
      </a:lvl3pPr>
      <a:lvl4pPr marL="3779992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4pPr>
      <a:lvl5pPr marL="4859990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5pPr>
      <a:lvl6pPr marL="5939988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6pPr>
      <a:lvl7pPr marL="7019986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7pPr>
      <a:lvl8pPr marL="8099984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8pPr>
      <a:lvl9pPr marL="9179982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1pPr>
      <a:lvl2pPr marL="1079998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2pPr>
      <a:lvl3pPr marL="2159996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3pPr>
      <a:lvl4pPr marL="3239994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4pPr>
      <a:lvl5pPr marL="4319991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5pPr>
      <a:lvl6pPr marL="5399989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6pPr>
      <a:lvl7pPr marL="6479987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7pPr>
      <a:lvl8pPr marL="7559985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8pPr>
      <a:lvl9pPr marL="8639983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ángulo 11">
            <a:extLst>
              <a:ext uri="{FF2B5EF4-FFF2-40B4-BE49-F238E27FC236}">
                <a16:creationId xmlns:a16="http://schemas.microsoft.com/office/drawing/2014/main" id="{5E7715C5-A010-4530-9656-D373CC89CBFC}"/>
              </a:ext>
            </a:extLst>
          </p:cNvPr>
          <p:cNvSpPr/>
          <p:nvPr/>
        </p:nvSpPr>
        <p:spPr>
          <a:xfrm>
            <a:off x="649968" y="7696048"/>
            <a:ext cx="8675507" cy="654564"/>
          </a:xfrm>
          <a:prstGeom prst="rect">
            <a:avLst/>
          </a:prstGeom>
          <a:noFill/>
        </p:spPr>
        <p:txBody>
          <a:bodyPr wrap="none" lIns="38635" tIns="19317" rIns="38635" bIns="19317">
            <a:spAutoFit/>
          </a:bodyPr>
          <a:lstStyle/>
          <a:p>
            <a:pPr algn="ctr"/>
            <a:r>
              <a:rPr lang="es-ES" sz="4000" dirty="0">
                <a:ln w="0">
                  <a:noFill/>
                </a:ln>
              </a:rPr>
              <a:t>I. Antecedentes y justificación del Estudio</a:t>
            </a:r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3DDE9AE8-7BEF-466A-9749-3F72C6A4ED42}"/>
              </a:ext>
            </a:extLst>
          </p:cNvPr>
          <p:cNvSpPr/>
          <p:nvPr/>
        </p:nvSpPr>
        <p:spPr>
          <a:xfrm>
            <a:off x="699913" y="11875316"/>
            <a:ext cx="4736159" cy="654564"/>
          </a:xfrm>
          <a:prstGeom prst="rect">
            <a:avLst/>
          </a:prstGeom>
          <a:noFill/>
        </p:spPr>
        <p:txBody>
          <a:bodyPr wrap="none" lIns="38635" tIns="19317" rIns="38635" bIns="19317">
            <a:spAutoFit/>
          </a:bodyPr>
          <a:lstStyle/>
          <a:p>
            <a:pPr algn="ctr"/>
            <a:r>
              <a:rPr lang="es-ES" sz="4000" dirty="0">
                <a:ln w="0">
                  <a:noFill/>
                </a:ln>
              </a:rPr>
              <a:t>II. Objetivo | Hipótesis</a:t>
            </a:r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B9C7EAC7-74C7-4CEC-88FF-EB602CB68302}"/>
              </a:ext>
            </a:extLst>
          </p:cNvPr>
          <p:cNvSpPr/>
          <p:nvPr/>
        </p:nvSpPr>
        <p:spPr>
          <a:xfrm>
            <a:off x="696440" y="13972865"/>
            <a:ext cx="3374055" cy="654564"/>
          </a:xfrm>
          <a:prstGeom prst="rect">
            <a:avLst/>
          </a:prstGeom>
          <a:noFill/>
        </p:spPr>
        <p:txBody>
          <a:bodyPr wrap="none" lIns="38635" tIns="19317" rIns="38635" bIns="19317">
            <a:spAutoFit/>
          </a:bodyPr>
          <a:lstStyle/>
          <a:p>
            <a:pPr algn="ctr"/>
            <a:r>
              <a:rPr lang="es-ES" sz="4000" dirty="0">
                <a:ln w="0">
                  <a:noFill/>
                </a:ln>
              </a:rPr>
              <a:t>III. Metodología</a:t>
            </a:r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9605FCAD-9060-4DFF-ABFD-988EA43CCADB}"/>
              </a:ext>
            </a:extLst>
          </p:cNvPr>
          <p:cNvSpPr/>
          <p:nvPr/>
        </p:nvSpPr>
        <p:spPr>
          <a:xfrm>
            <a:off x="697230" y="15991572"/>
            <a:ext cx="2997372" cy="654564"/>
          </a:xfrm>
          <a:prstGeom prst="rect">
            <a:avLst/>
          </a:prstGeom>
          <a:noFill/>
        </p:spPr>
        <p:txBody>
          <a:bodyPr wrap="square" lIns="38635" tIns="19317" rIns="38635" bIns="19317">
            <a:spAutoFit/>
          </a:bodyPr>
          <a:lstStyle/>
          <a:p>
            <a:pPr algn="ctr"/>
            <a:r>
              <a:rPr lang="es-ES" sz="4000" dirty="0">
                <a:ln w="0">
                  <a:noFill/>
                </a:ln>
              </a:rPr>
              <a:t>IV. Resultados</a:t>
            </a:r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AD3F3A59-23B4-4DF3-BA3B-DB346A79754E}"/>
              </a:ext>
            </a:extLst>
          </p:cNvPr>
          <p:cNvSpPr/>
          <p:nvPr/>
        </p:nvSpPr>
        <p:spPr>
          <a:xfrm>
            <a:off x="643578" y="21162242"/>
            <a:ext cx="5823487" cy="654564"/>
          </a:xfrm>
          <a:prstGeom prst="rect">
            <a:avLst/>
          </a:prstGeom>
          <a:noFill/>
        </p:spPr>
        <p:txBody>
          <a:bodyPr wrap="square" lIns="38635" tIns="19317" rIns="38635" bIns="19317">
            <a:spAutoFit/>
          </a:bodyPr>
          <a:lstStyle/>
          <a:p>
            <a:pPr algn="ctr"/>
            <a:r>
              <a:rPr lang="es-ES" sz="4000" dirty="0">
                <a:ln w="0">
                  <a:noFill/>
                </a:ln>
              </a:rPr>
              <a:t>V. Discusión | Conclusiones</a:t>
            </a:r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D7207237-4B2A-46CC-9CAB-DEF43D859B8B}"/>
              </a:ext>
            </a:extLst>
          </p:cNvPr>
          <p:cNvSpPr/>
          <p:nvPr/>
        </p:nvSpPr>
        <p:spPr>
          <a:xfrm>
            <a:off x="1333474" y="14567497"/>
            <a:ext cx="19657403" cy="124585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s-MX" sz="2000" dirty="0" err="1">
                <a:solidFill>
                  <a:schemeClr val="tx1"/>
                </a:solidFill>
              </a:rPr>
              <a:t>Lorem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ipsum</a:t>
            </a:r>
            <a:r>
              <a:rPr lang="es-MX" sz="2000" dirty="0">
                <a:solidFill>
                  <a:schemeClr val="tx1"/>
                </a:solidFill>
              </a:rPr>
              <a:t> dolor </a:t>
            </a:r>
            <a:r>
              <a:rPr lang="es-MX" sz="2000" dirty="0" err="1">
                <a:solidFill>
                  <a:schemeClr val="tx1"/>
                </a:solidFill>
              </a:rPr>
              <a:t>sit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amet</a:t>
            </a:r>
            <a:r>
              <a:rPr lang="es-MX" sz="2000" dirty="0">
                <a:solidFill>
                  <a:schemeClr val="tx1"/>
                </a:solidFill>
              </a:rPr>
              <a:t>, </a:t>
            </a:r>
            <a:r>
              <a:rPr lang="es-MX" sz="2000" dirty="0" err="1">
                <a:solidFill>
                  <a:schemeClr val="tx1"/>
                </a:solidFill>
              </a:rPr>
              <a:t>consectetuer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adipiscing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elit</a:t>
            </a:r>
            <a:r>
              <a:rPr lang="es-MX" sz="2000" dirty="0">
                <a:solidFill>
                  <a:schemeClr val="tx1"/>
                </a:solidFill>
              </a:rPr>
              <a:t>. </a:t>
            </a:r>
            <a:r>
              <a:rPr lang="es-MX" sz="2000" dirty="0" err="1">
                <a:solidFill>
                  <a:schemeClr val="tx1"/>
                </a:solidFill>
              </a:rPr>
              <a:t>Aenean</a:t>
            </a:r>
            <a:r>
              <a:rPr lang="es-MX" sz="2000" dirty="0">
                <a:solidFill>
                  <a:schemeClr val="tx1"/>
                </a:solidFill>
              </a:rPr>
              <a:t> commodo </a:t>
            </a:r>
            <a:r>
              <a:rPr lang="es-MX" sz="2000" dirty="0" err="1">
                <a:solidFill>
                  <a:schemeClr val="tx1"/>
                </a:solidFill>
              </a:rPr>
              <a:t>ligula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eget</a:t>
            </a:r>
            <a:r>
              <a:rPr lang="es-MX" sz="2000" dirty="0">
                <a:solidFill>
                  <a:schemeClr val="tx1"/>
                </a:solidFill>
              </a:rPr>
              <a:t> dolor. </a:t>
            </a:r>
            <a:r>
              <a:rPr lang="es-MX" sz="2000" dirty="0" err="1">
                <a:solidFill>
                  <a:schemeClr val="tx1"/>
                </a:solidFill>
              </a:rPr>
              <a:t>Aenean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massa</a:t>
            </a:r>
            <a:r>
              <a:rPr lang="es-MX" sz="2000" dirty="0">
                <a:solidFill>
                  <a:schemeClr val="tx1"/>
                </a:solidFill>
              </a:rPr>
              <a:t>. Cum </a:t>
            </a:r>
            <a:r>
              <a:rPr lang="es-MX" sz="2000" dirty="0" err="1">
                <a:solidFill>
                  <a:schemeClr val="tx1"/>
                </a:solidFill>
              </a:rPr>
              <a:t>sociis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natoque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penatibus</a:t>
            </a:r>
            <a:r>
              <a:rPr lang="es-MX" sz="2000" dirty="0">
                <a:solidFill>
                  <a:schemeClr val="tx1"/>
                </a:solidFill>
              </a:rPr>
              <a:t> et </a:t>
            </a:r>
            <a:r>
              <a:rPr lang="es-MX" sz="2000" dirty="0" err="1">
                <a:solidFill>
                  <a:schemeClr val="tx1"/>
                </a:solidFill>
              </a:rPr>
              <a:t>magnis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dis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parturient</a:t>
            </a:r>
            <a:r>
              <a:rPr lang="es-MX" sz="2000" dirty="0">
                <a:solidFill>
                  <a:schemeClr val="tx1"/>
                </a:solidFill>
              </a:rPr>
              <a:t> montes, </a:t>
            </a:r>
            <a:r>
              <a:rPr lang="es-MX" sz="2000" dirty="0" err="1">
                <a:solidFill>
                  <a:schemeClr val="tx1"/>
                </a:solidFill>
              </a:rPr>
              <a:t>nascetur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ridiculus</a:t>
            </a:r>
            <a:r>
              <a:rPr lang="es-MX" sz="2000" dirty="0">
                <a:solidFill>
                  <a:schemeClr val="tx1"/>
                </a:solidFill>
              </a:rPr>
              <a:t> mus. </a:t>
            </a:r>
            <a:r>
              <a:rPr lang="es-MX" sz="2000" dirty="0" err="1">
                <a:solidFill>
                  <a:schemeClr val="tx1"/>
                </a:solidFill>
              </a:rPr>
              <a:t>Donec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quam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felis</a:t>
            </a:r>
            <a:r>
              <a:rPr lang="es-MX" sz="2000" dirty="0">
                <a:solidFill>
                  <a:schemeClr val="tx1"/>
                </a:solidFill>
              </a:rPr>
              <a:t>, </a:t>
            </a:r>
            <a:r>
              <a:rPr lang="es-MX" sz="2000" dirty="0" err="1">
                <a:solidFill>
                  <a:schemeClr val="tx1"/>
                </a:solidFill>
              </a:rPr>
              <a:t>ultricies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nec</a:t>
            </a:r>
            <a:r>
              <a:rPr lang="es-MX" sz="2000" dirty="0">
                <a:solidFill>
                  <a:schemeClr val="tx1"/>
                </a:solidFill>
              </a:rPr>
              <a:t>, </a:t>
            </a:r>
            <a:r>
              <a:rPr lang="es-MX" sz="2000" dirty="0" err="1">
                <a:solidFill>
                  <a:schemeClr val="tx1"/>
                </a:solidFill>
              </a:rPr>
              <a:t>pellentesque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eu</a:t>
            </a:r>
            <a:r>
              <a:rPr lang="es-MX" sz="2000" dirty="0">
                <a:solidFill>
                  <a:schemeClr val="tx1"/>
                </a:solidFill>
              </a:rPr>
              <a:t>, </a:t>
            </a:r>
            <a:r>
              <a:rPr lang="es-MX" sz="2000" dirty="0" err="1">
                <a:solidFill>
                  <a:schemeClr val="tx1"/>
                </a:solidFill>
              </a:rPr>
              <a:t>pretium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quis</a:t>
            </a:r>
            <a:r>
              <a:rPr lang="es-MX" sz="2000" dirty="0">
                <a:solidFill>
                  <a:schemeClr val="tx1"/>
                </a:solidFill>
              </a:rPr>
              <a:t>, </a:t>
            </a:r>
            <a:r>
              <a:rPr lang="es-MX" sz="2000" dirty="0" err="1">
                <a:solidFill>
                  <a:schemeClr val="tx1"/>
                </a:solidFill>
              </a:rPr>
              <a:t>sem</a:t>
            </a:r>
            <a:r>
              <a:rPr lang="es-MX" sz="2000" dirty="0">
                <a:solidFill>
                  <a:schemeClr val="tx1"/>
                </a:solidFill>
              </a:rPr>
              <a:t>. </a:t>
            </a:r>
            <a:r>
              <a:rPr lang="es-MX" sz="2000" dirty="0" err="1">
                <a:solidFill>
                  <a:schemeClr val="tx1"/>
                </a:solidFill>
              </a:rPr>
              <a:t>Nulla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consequat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massa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quis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enim</a:t>
            </a:r>
            <a:r>
              <a:rPr lang="es-MX" sz="2000" dirty="0">
                <a:solidFill>
                  <a:schemeClr val="tx1"/>
                </a:solidFill>
              </a:rPr>
              <a:t>. </a:t>
            </a:r>
            <a:r>
              <a:rPr lang="es-MX" sz="2000" dirty="0" err="1">
                <a:solidFill>
                  <a:schemeClr val="tx1"/>
                </a:solidFill>
              </a:rPr>
              <a:t>Donec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pede</a:t>
            </a:r>
            <a:r>
              <a:rPr lang="es-MX" sz="2000" dirty="0">
                <a:solidFill>
                  <a:schemeClr val="tx1"/>
                </a:solidFill>
              </a:rPr>
              <a:t> justo, </a:t>
            </a:r>
            <a:r>
              <a:rPr lang="es-MX" sz="2000" dirty="0" err="1">
                <a:solidFill>
                  <a:schemeClr val="tx1"/>
                </a:solidFill>
              </a:rPr>
              <a:t>fringilla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vel</a:t>
            </a:r>
            <a:r>
              <a:rPr lang="es-MX" sz="2000" dirty="0">
                <a:solidFill>
                  <a:schemeClr val="tx1"/>
                </a:solidFill>
              </a:rPr>
              <a:t>, </a:t>
            </a:r>
            <a:r>
              <a:rPr lang="es-MX" sz="2000" dirty="0" err="1">
                <a:solidFill>
                  <a:schemeClr val="tx1"/>
                </a:solidFill>
              </a:rPr>
              <a:t>aliquet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nec</a:t>
            </a:r>
            <a:r>
              <a:rPr lang="es-MX" sz="2000" dirty="0">
                <a:solidFill>
                  <a:schemeClr val="tx1"/>
                </a:solidFill>
              </a:rPr>
              <a:t>, </a:t>
            </a:r>
            <a:r>
              <a:rPr lang="es-MX" sz="2000" dirty="0" err="1">
                <a:solidFill>
                  <a:schemeClr val="tx1"/>
                </a:solidFill>
              </a:rPr>
              <a:t>vulputate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eget</a:t>
            </a:r>
            <a:r>
              <a:rPr lang="es-MX" sz="2000" dirty="0">
                <a:solidFill>
                  <a:schemeClr val="tx1"/>
                </a:solidFill>
              </a:rPr>
              <a:t>, </a:t>
            </a:r>
            <a:r>
              <a:rPr lang="es-MX" sz="2000" dirty="0" err="1">
                <a:solidFill>
                  <a:schemeClr val="tx1"/>
                </a:solidFill>
              </a:rPr>
              <a:t>arcu</a:t>
            </a:r>
            <a:r>
              <a:rPr lang="es-MX" sz="2000" dirty="0">
                <a:solidFill>
                  <a:schemeClr val="tx1"/>
                </a:solidFill>
              </a:rPr>
              <a:t>. In </a:t>
            </a:r>
            <a:r>
              <a:rPr lang="es-MX" sz="2000" dirty="0" err="1">
                <a:solidFill>
                  <a:schemeClr val="tx1"/>
                </a:solidFill>
              </a:rPr>
              <a:t>enim</a:t>
            </a:r>
            <a:r>
              <a:rPr lang="es-MX" sz="2000" dirty="0">
                <a:solidFill>
                  <a:schemeClr val="tx1"/>
                </a:solidFill>
              </a:rPr>
              <a:t> justo, </a:t>
            </a:r>
            <a:r>
              <a:rPr lang="es-MX" sz="2000" dirty="0" err="1">
                <a:solidFill>
                  <a:schemeClr val="tx1"/>
                </a:solidFill>
              </a:rPr>
              <a:t>rhoncus</a:t>
            </a:r>
            <a:r>
              <a:rPr lang="es-MX" sz="2000" dirty="0">
                <a:solidFill>
                  <a:schemeClr val="tx1"/>
                </a:solidFill>
              </a:rPr>
              <a:t> ut, </a:t>
            </a:r>
            <a:r>
              <a:rPr lang="es-MX" sz="2000" dirty="0" err="1">
                <a:solidFill>
                  <a:schemeClr val="tx1"/>
                </a:solidFill>
              </a:rPr>
              <a:t>imperdiet</a:t>
            </a:r>
            <a:r>
              <a:rPr lang="es-MX" sz="2000" dirty="0">
                <a:solidFill>
                  <a:schemeClr val="tx1"/>
                </a:solidFill>
              </a:rPr>
              <a:t> a, </a:t>
            </a:r>
            <a:r>
              <a:rPr lang="es-MX" sz="2000" dirty="0" err="1">
                <a:solidFill>
                  <a:schemeClr val="tx1"/>
                </a:solidFill>
              </a:rPr>
              <a:t>venenatis</a:t>
            </a:r>
            <a:r>
              <a:rPr lang="es-MX" sz="2000" dirty="0">
                <a:solidFill>
                  <a:schemeClr val="tx1"/>
                </a:solidFill>
              </a:rPr>
              <a:t> vitae, justo. </a:t>
            </a:r>
            <a:r>
              <a:rPr lang="es-MX" sz="2000" dirty="0" err="1">
                <a:solidFill>
                  <a:schemeClr val="tx1"/>
                </a:solidFill>
              </a:rPr>
              <a:t>Nullam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dictum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felis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eu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pede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mollis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pretium</a:t>
            </a:r>
            <a:r>
              <a:rPr lang="es-MX" sz="2000" dirty="0">
                <a:solidFill>
                  <a:schemeClr val="tx1"/>
                </a:solidFill>
              </a:rPr>
              <a:t>. </a:t>
            </a:r>
            <a:r>
              <a:rPr lang="es-MX" sz="2000" dirty="0" err="1">
                <a:solidFill>
                  <a:schemeClr val="tx1"/>
                </a:solidFill>
              </a:rPr>
              <a:t>Integer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tincidunt</a:t>
            </a:r>
            <a:r>
              <a:rPr lang="es-MX" sz="2000" dirty="0">
                <a:solidFill>
                  <a:schemeClr val="tx1"/>
                </a:solidFill>
              </a:rPr>
              <a:t>. </a:t>
            </a:r>
            <a:r>
              <a:rPr lang="es-MX" sz="2000" dirty="0" err="1">
                <a:solidFill>
                  <a:schemeClr val="tx1"/>
                </a:solidFill>
              </a:rPr>
              <a:t>Cras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dapibus</a:t>
            </a:r>
            <a:r>
              <a:rPr lang="es-MX" sz="2000" dirty="0">
                <a:solidFill>
                  <a:schemeClr val="tx1"/>
                </a:solidFill>
              </a:rPr>
              <a:t>. </a:t>
            </a:r>
            <a:r>
              <a:rPr lang="es-MX" sz="2000" dirty="0" err="1">
                <a:solidFill>
                  <a:schemeClr val="tx1"/>
                </a:solidFill>
              </a:rPr>
              <a:t>Vivamus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elementum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semper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nisi</a:t>
            </a:r>
            <a:r>
              <a:rPr lang="es-MX" sz="2000" dirty="0">
                <a:solidFill>
                  <a:schemeClr val="tx1"/>
                </a:solidFill>
              </a:rPr>
              <a:t>. </a:t>
            </a:r>
            <a:r>
              <a:rPr lang="es-MX" sz="2000" dirty="0" err="1">
                <a:solidFill>
                  <a:schemeClr val="tx1"/>
                </a:solidFill>
              </a:rPr>
              <a:t>Aenean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vulputate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eleifend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tellus</a:t>
            </a:r>
            <a:r>
              <a:rPr lang="es-MX" sz="2000" dirty="0">
                <a:solidFill>
                  <a:schemeClr val="tx1"/>
                </a:solidFill>
              </a:rPr>
              <a:t>. </a:t>
            </a:r>
            <a:r>
              <a:rPr lang="es-MX" sz="2000" dirty="0" err="1">
                <a:solidFill>
                  <a:schemeClr val="tx1"/>
                </a:solidFill>
              </a:rPr>
              <a:t>Aenean</a:t>
            </a:r>
            <a:r>
              <a:rPr lang="es-MX" sz="2000" dirty="0">
                <a:solidFill>
                  <a:schemeClr val="tx1"/>
                </a:solidFill>
              </a:rPr>
              <a:t> leo </a:t>
            </a:r>
            <a:r>
              <a:rPr lang="es-MX" sz="2000" dirty="0" err="1">
                <a:solidFill>
                  <a:schemeClr val="tx1"/>
                </a:solidFill>
              </a:rPr>
              <a:t>ligula</a:t>
            </a:r>
            <a:r>
              <a:rPr lang="es-MX" sz="2000" dirty="0">
                <a:solidFill>
                  <a:schemeClr val="tx1"/>
                </a:solidFill>
              </a:rPr>
              <a:t>, </a:t>
            </a:r>
            <a:r>
              <a:rPr lang="es-MX" sz="2000" dirty="0" err="1">
                <a:solidFill>
                  <a:schemeClr val="tx1"/>
                </a:solidFill>
              </a:rPr>
              <a:t>porttitor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eu</a:t>
            </a:r>
            <a:r>
              <a:rPr lang="es-MX" sz="2000" dirty="0">
                <a:solidFill>
                  <a:schemeClr val="tx1"/>
                </a:solidFill>
              </a:rPr>
              <a:t>, </a:t>
            </a:r>
            <a:r>
              <a:rPr lang="es-MX" sz="2000" dirty="0" err="1">
                <a:solidFill>
                  <a:schemeClr val="tx1"/>
                </a:solidFill>
              </a:rPr>
              <a:t>consequat</a:t>
            </a:r>
            <a:r>
              <a:rPr lang="es-MX" sz="2000" dirty="0">
                <a:solidFill>
                  <a:schemeClr val="tx1"/>
                </a:solidFill>
              </a:rPr>
              <a:t> vitae, </a:t>
            </a:r>
            <a:r>
              <a:rPr lang="es-MX" sz="2000" dirty="0" err="1">
                <a:solidFill>
                  <a:schemeClr val="tx1"/>
                </a:solidFill>
              </a:rPr>
              <a:t>eleifend</a:t>
            </a:r>
            <a:r>
              <a:rPr lang="es-MX" sz="2000" dirty="0">
                <a:solidFill>
                  <a:schemeClr val="tx1"/>
                </a:solidFill>
              </a:rPr>
              <a:t> ac, </a:t>
            </a:r>
            <a:r>
              <a:rPr lang="es-MX" sz="2000" dirty="0" err="1">
                <a:solidFill>
                  <a:schemeClr val="tx1"/>
                </a:solidFill>
              </a:rPr>
              <a:t>enim</a:t>
            </a:r>
            <a:r>
              <a:rPr lang="es-MX" sz="2000" dirty="0">
                <a:solidFill>
                  <a:schemeClr val="tx1"/>
                </a:solidFill>
              </a:rPr>
              <a:t>. </a:t>
            </a:r>
          </a:p>
        </p:txBody>
      </p:sp>
      <p:sp>
        <p:nvSpPr>
          <p:cNvPr id="24" name="Rectángulo 23">
            <a:extLst>
              <a:ext uri="{FF2B5EF4-FFF2-40B4-BE49-F238E27FC236}">
                <a16:creationId xmlns:a16="http://schemas.microsoft.com/office/drawing/2014/main" id="{621B4860-B2A4-4DB9-941B-58A0F98FF57C}"/>
              </a:ext>
            </a:extLst>
          </p:cNvPr>
          <p:cNvSpPr/>
          <p:nvPr/>
        </p:nvSpPr>
        <p:spPr>
          <a:xfrm>
            <a:off x="382897" y="25262105"/>
            <a:ext cx="1901152" cy="507153"/>
          </a:xfrm>
          <a:prstGeom prst="rect">
            <a:avLst/>
          </a:prstGeom>
          <a:noFill/>
        </p:spPr>
        <p:txBody>
          <a:bodyPr wrap="none" lIns="38635" tIns="19317" rIns="38635" bIns="19317">
            <a:spAutoFit/>
          </a:bodyPr>
          <a:lstStyle/>
          <a:p>
            <a:pPr algn="ctr"/>
            <a:r>
              <a:rPr lang="es-ES" sz="3042" dirty="0">
                <a:ln w="0">
                  <a:noFill/>
                </a:ln>
                <a:effectLst>
                  <a:reflection blurRad="6350" stA="53000" endA="300" endPos="35500" dir="5400000" sy="-90000" algn="bl" rotWithShape="0"/>
                </a:effectLst>
              </a:rPr>
              <a:t>Referencias</a:t>
            </a:r>
            <a:endParaRPr lang="es-ES" sz="4056" dirty="0">
              <a:ln w="0">
                <a:noFill/>
              </a:ln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35" name="Rectángulo 34">
            <a:extLst>
              <a:ext uri="{FF2B5EF4-FFF2-40B4-BE49-F238E27FC236}">
                <a16:creationId xmlns:a16="http://schemas.microsoft.com/office/drawing/2014/main" id="{FE08F672-AB9C-4232-8B69-35308ECF0A01}"/>
              </a:ext>
            </a:extLst>
          </p:cNvPr>
          <p:cNvSpPr/>
          <p:nvPr/>
        </p:nvSpPr>
        <p:spPr>
          <a:xfrm>
            <a:off x="18215506" y="25531045"/>
            <a:ext cx="2296517" cy="429118"/>
          </a:xfrm>
          <a:prstGeom prst="rect">
            <a:avLst/>
          </a:prstGeom>
          <a:noFill/>
        </p:spPr>
        <p:txBody>
          <a:bodyPr wrap="none" lIns="38635" tIns="19317" rIns="38635" bIns="19317">
            <a:spAutoFit/>
          </a:bodyPr>
          <a:lstStyle/>
          <a:p>
            <a:pPr algn="ctr"/>
            <a:r>
              <a:rPr lang="es-ES" sz="2535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Agradecimientos</a:t>
            </a:r>
            <a:endParaRPr lang="es-ES" sz="338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7" name="Rectángulo 36">
            <a:extLst>
              <a:ext uri="{FF2B5EF4-FFF2-40B4-BE49-F238E27FC236}">
                <a16:creationId xmlns:a16="http://schemas.microsoft.com/office/drawing/2014/main" id="{623FE0F1-6E51-47A3-A949-40215738275B}"/>
              </a:ext>
            </a:extLst>
          </p:cNvPr>
          <p:cNvSpPr/>
          <p:nvPr/>
        </p:nvSpPr>
        <p:spPr>
          <a:xfrm>
            <a:off x="1333473" y="8463290"/>
            <a:ext cx="19529435" cy="33492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s-MX" sz="2000" dirty="0" err="1">
                <a:solidFill>
                  <a:schemeClr val="tx1"/>
                </a:solidFill>
              </a:rPr>
              <a:t>Lorem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ipsum</a:t>
            </a:r>
            <a:r>
              <a:rPr lang="es-MX" sz="2000" dirty="0">
                <a:solidFill>
                  <a:schemeClr val="tx1"/>
                </a:solidFill>
              </a:rPr>
              <a:t> dolor </a:t>
            </a:r>
            <a:r>
              <a:rPr lang="es-MX" sz="2000" dirty="0" err="1">
                <a:solidFill>
                  <a:schemeClr val="tx1"/>
                </a:solidFill>
              </a:rPr>
              <a:t>sit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amet</a:t>
            </a:r>
            <a:r>
              <a:rPr lang="es-MX" sz="2000" dirty="0">
                <a:solidFill>
                  <a:schemeClr val="tx1"/>
                </a:solidFill>
              </a:rPr>
              <a:t>, </a:t>
            </a:r>
            <a:r>
              <a:rPr lang="es-MX" sz="2000" dirty="0" err="1">
                <a:solidFill>
                  <a:schemeClr val="tx1"/>
                </a:solidFill>
              </a:rPr>
              <a:t>consectetuer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adipiscing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elit</a:t>
            </a:r>
            <a:r>
              <a:rPr lang="es-MX" sz="2000" dirty="0">
                <a:solidFill>
                  <a:schemeClr val="tx1"/>
                </a:solidFill>
              </a:rPr>
              <a:t>. </a:t>
            </a:r>
            <a:r>
              <a:rPr lang="es-MX" sz="2000" dirty="0" err="1">
                <a:solidFill>
                  <a:schemeClr val="tx1"/>
                </a:solidFill>
              </a:rPr>
              <a:t>Aenean</a:t>
            </a:r>
            <a:r>
              <a:rPr lang="es-MX" sz="2000" dirty="0">
                <a:solidFill>
                  <a:schemeClr val="tx1"/>
                </a:solidFill>
              </a:rPr>
              <a:t> commodo </a:t>
            </a:r>
            <a:r>
              <a:rPr lang="es-MX" sz="2000" dirty="0" err="1">
                <a:solidFill>
                  <a:schemeClr val="tx1"/>
                </a:solidFill>
              </a:rPr>
              <a:t>ligula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eget</a:t>
            </a:r>
            <a:r>
              <a:rPr lang="es-MX" sz="2000" dirty="0">
                <a:solidFill>
                  <a:schemeClr val="tx1"/>
                </a:solidFill>
              </a:rPr>
              <a:t> dolor. </a:t>
            </a:r>
            <a:r>
              <a:rPr lang="es-MX" sz="2000" dirty="0" err="1">
                <a:solidFill>
                  <a:schemeClr val="tx1"/>
                </a:solidFill>
              </a:rPr>
              <a:t>Aenean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massa</a:t>
            </a:r>
            <a:r>
              <a:rPr lang="es-MX" sz="2000" dirty="0">
                <a:solidFill>
                  <a:schemeClr val="tx1"/>
                </a:solidFill>
              </a:rPr>
              <a:t>. Cum </a:t>
            </a:r>
            <a:r>
              <a:rPr lang="es-MX" sz="2000" dirty="0" err="1">
                <a:solidFill>
                  <a:schemeClr val="tx1"/>
                </a:solidFill>
              </a:rPr>
              <a:t>sociis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natoque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penatibus</a:t>
            </a:r>
            <a:r>
              <a:rPr lang="es-MX" sz="2000" dirty="0">
                <a:solidFill>
                  <a:schemeClr val="tx1"/>
                </a:solidFill>
              </a:rPr>
              <a:t> et </a:t>
            </a:r>
            <a:r>
              <a:rPr lang="es-MX" sz="2000" dirty="0" err="1">
                <a:solidFill>
                  <a:schemeClr val="tx1"/>
                </a:solidFill>
              </a:rPr>
              <a:t>magnis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dis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parturient</a:t>
            </a:r>
            <a:r>
              <a:rPr lang="es-MX" sz="2000" dirty="0">
                <a:solidFill>
                  <a:schemeClr val="tx1"/>
                </a:solidFill>
              </a:rPr>
              <a:t> montes, </a:t>
            </a:r>
            <a:r>
              <a:rPr lang="es-MX" sz="2000" dirty="0" err="1">
                <a:solidFill>
                  <a:schemeClr val="tx1"/>
                </a:solidFill>
              </a:rPr>
              <a:t>nascetur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ridiculus</a:t>
            </a:r>
            <a:r>
              <a:rPr lang="es-MX" sz="2000" dirty="0">
                <a:solidFill>
                  <a:schemeClr val="tx1"/>
                </a:solidFill>
              </a:rPr>
              <a:t> mus. </a:t>
            </a:r>
            <a:r>
              <a:rPr lang="es-MX" sz="2000" dirty="0" err="1">
                <a:solidFill>
                  <a:schemeClr val="tx1"/>
                </a:solidFill>
              </a:rPr>
              <a:t>Donec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quam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felis</a:t>
            </a:r>
            <a:r>
              <a:rPr lang="es-MX" sz="2000" dirty="0">
                <a:solidFill>
                  <a:schemeClr val="tx1"/>
                </a:solidFill>
              </a:rPr>
              <a:t>, </a:t>
            </a:r>
            <a:r>
              <a:rPr lang="es-MX" sz="2000" dirty="0" err="1">
                <a:solidFill>
                  <a:schemeClr val="tx1"/>
                </a:solidFill>
              </a:rPr>
              <a:t>ultricies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nec</a:t>
            </a:r>
            <a:r>
              <a:rPr lang="es-MX" sz="2000" dirty="0">
                <a:solidFill>
                  <a:schemeClr val="tx1"/>
                </a:solidFill>
              </a:rPr>
              <a:t>, </a:t>
            </a:r>
            <a:r>
              <a:rPr lang="es-MX" sz="2000" dirty="0" err="1">
                <a:solidFill>
                  <a:schemeClr val="tx1"/>
                </a:solidFill>
              </a:rPr>
              <a:t>pellentesque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eu</a:t>
            </a:r>
            <a:r>
              <a:rPr lang="es-MX" sz="2000" dirty="0">
                <a:solidFill>
                  <a:schemeClr val="tx1"/>
                </a:solidFill>
              </a:rPr>
              <a:t>, </a:t>
            </a:r>
            <a:r>
              <a:rPr lang="es-MX" sz="2000" dirty="0" err="1">
                <a:solidFill>
                  <a:schemeClr val="tx1"/>
                </a:solidFill>
              </a:rPr>
              <a:t>pretium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quis</a:t>
            </a:r>
            <a:r>
              <a:rPr lang="es-MX" sz="2000" dirty="0">
                <a:solidFill>
                  <a:schemeClr val="tx1"/>
                </a:solidFill>
              </a:rPr>
              <a:t>, </a:t>
            </a:r>
            <a:r>
              <a:rPr lang="es-MX" sz="2000" dirty="0" err="1">
                <a:solidFill>
                  <a:schemeClr val="tx1"/>
                </a:solidFill>
              </a:rPr>
              <a:t>sem</a:t>
            </a:r>
            <a:r>
              <a:rPr lang="es-MX" sz="2000" dirty="0">
                <a:solidFill>
                  <a:schemeClr val="tx1"/>
                </a:solidFill>
              </a:rPr>
              <a:t>. </a:t>
            </a:r>
            <a:r>
              <a:rPr lang="es-MX" sz="2000" dirty="0" err="1">
                <a:solidFill>
                  <a:schemeClr val="tx1"/>
                </a:solidFill>
              </a:rPr>
              <a:t>Nulla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consequat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massa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quis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enim</a:t>
            </a:r>
            <a:r>
              <a:rPr lang="es-MX" sz="2000" dirty="0">
                <a:solidFill>
                  <a:schemeClr val="tx1"/>
                </a:solidFill>
              </a:rPr>
              <a:t>. </a:t>
            </a:r>
            <a:r>
              <a:rPr lang="es-MX" sz="2000" dirty="0" err="1">
                <a:solidFill>
                  <a:schemeClr val="tx1"/>
                </a:solidFill>
              </a:rPr>
              <a:t>Donec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pede</a:t>
            </a:r>
            <a:r>
              <a:rPr lang="es-MX" sz="2000" dirty="0">
                <a:solidFill>
                  <a:schemeClr val="tx1"/>
                </a:solidFill>
              </a:rPr>
              <a:t> justo, </a:t>
            </a:r>
            <a:r>
              <a:rPr lang="es-MX" sz="2000" dirty="0" err="1">
                <a:solidFill>
                  <a:schemeClr val="tx1"/>
                </a:solidFill>
              </a:rPr>
              <a:t>fringilla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vel</a:t>
            </a:r>
            <a:r>
              <a:rPr lang="es-MX" sz="2000" dirty="0">
                <a:solidFill>
                  <a:schemeClr val="tx1"/>
                </a:solidFill>
              </a:rPr>
              <a:t>, </a:t>
            </a:r>
            <a:r>
              <a:rPr lang="es-MX" sz="2000" dirty="0" err="1">
                <a:solidFill>
                  <a:schemeClr val="tx1"/>
                </a:solidFill>
              </a:rPr>
              <a:t>aliquet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nec</a:t>
            </a:r>
            <a:r>
              <a:rPr lang="es-MX" sz="2000" dirty="0">
                <a:solidFill>
                  <a:schemeClr val="tx1"/>
                </a:solidFill>
              </a:rPr>
              <a:t>, </a:t>
            </a:r>
            <a:r>
              <a:rPr lang="es-MX" sz="2000" dirty="0" err="1">
                <a:solidFill>
                  <a:schemeClr val="tx1"/>
                </a:solidFill>
              </a:rPr>
              <a:t>vulputate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eget</a:t>
            </a:r>
            <a:r>
              <a:rPr lang="es-MX" sz="2000" dirty="0">
                <a:solidFill>
                  <a:schemeClr val="tx1"/>
                </a:solidFill>
              </a:rPr>
              <a:t>, </a:t>
            </a:r>
            <a:r>
              <a:rPr lang="es-MX" sz="2000" dirty="0" err="1">
                <a:solidFill>
                  <a:schemeClr val="tx1"/>
                </a:solidFill>
              </a:rPr>
              <a:t>arcu</a:t>
            </a:r>
            <a:r>
              <a:rPr lang="es-MX" sz="2000" dirty="0">
                <a:solidFill>
                  <a:schemeClr val="tx1"/>
                </a:solidFill>
              </a:rPr>
              <a:t>. In </a:t>
            </a:r>
            <a:r>
              <a:rPr lang="es-MX" sz="2000" dirty="0" err="1">
                <a:solidFill>
                  <a:schemeClr val="tx1"/>
                </a:solidFill>
              </a:rPr>
              <a:t>enim</a:t>
            </a:r>
            <a:r>
              <a:rPr lang="es-MX" sz="2000" dirty="0">
                <a:solidFill>
                  <a:schemeClr val="tx1"/>
                </a:solidFill>
              </a:rPr>
              <a:t> justo, </a:t>
            </a:r>
            <a:r>
              <a:rPr lang="es-MX" sz="2000" dirty="0" err="1">
                <a:solidFill>
                  <a:schemeClr val="tx1"/>
                </a:solidFill>
              </a:rPr>
              <a:t>rhoncus</a:t>
            </a:r>
            <a:r>
              <a:rPr lang="es-MX" sz="2000" dirty="0">
                <a:solidFill>
                  <a:schemeClr val="tx1"/>
                </a:solidFill>
              </a:rPr>
              <a:t> ut, </a:t>
            </a:r>
            <a:r>
              <a:rPr lang="es-MX" sz="2000" dirty="0" err="1">
                <a:solidFill>
                  <a:schemeClr val="tx1"/>
                </a:solidFill>
              </a:rPr>
              <a:t>imperdiet</a:t>
            </a:r>
            <a:r>
              <a:rPr lang="es-MX" sz="2000" dirty="0">
                <a:solidFill>
                  <a:schemeClr val="tx1"/>
                </a:solidFill>
              </a:rPr>
              <a:t> a, </a:t>
            </a:r>
            <a:r>
              <a:rPr lang="es-MX" sz="2000" dirty="0" err="1">
                <a:solidFill>
                  <a:schemeClr val="tx1"/>
                </a:solidFill>
              </a:rPr>
              <a:t>venenatis</a:t>
            </a:r>
            <a:r>
              <a:rPr lang="es-MX" sz="2000" dirty="0">
                <a:solidFill>
                  <a:schemeClr val="tx1"/>
                </a:solidFill>
              </a:rPr>
              <a:t> vitae, justo. </a:t>
            </a:r>
            <a:r>
              <a:rPr lang="es-MX" sz="2000" dirty="0" err="1">
                <a:solidFill>
                  <a:schemeClr val="tx1"/>
                </a:solidFill>
              </a:rPr>
              <a:t>Nullam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dictum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felis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eu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pede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mollis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pretium</a:t>
            </a:r>
            <a:r>
              <a:rPr lang="es-MX" sz="2000" dirty="0">
                <a:solidFill>
                  <a:schemeClr val="tx1"/>
                </a:solidFill>
              </a:rPr>
              <a:t>. </a:t>
            </a:r>
            <a:r>
              <a:rPr lang="es-MX" sz="2000" dirty="0" err="1">
                <a:solidFill>
                  <a:schemeClr val="tx1"/>
                </a:solidFill>
              </a:rPr>
              <a:t>Integer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tincidunt</a:t>
            </a:r>
            <a:r>
              <a:rPr lang="es-MX" sz="2000" dirty="0">
                <a:solidFill>
                  <a:schemeClr val="tx1"/>
                </a:solidFill>
              </a:rPr>
              <a:t>. </a:t>
            </a:r>
            <a:r>
              <a:rPr lang="es-MX" sz="2000" dirty="0" err="1">
                <a:solidFill>
                  <a:schemeClr val="tx1"/>
                </a:solidFill>
              </a:rPr>
              <a:t>Cras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dapibus</a:t>
            </a:r>
            <a:r>
              <a:rPr lang="es-MX" sz="2000" dirty="0">
                <a:solidFill>
                  <a:schemeClr val="tx1"/>
                </a:solidFill>
              </a:rPr>
              <a:t>. </a:t>
            </a:r>
            <a:r>
              <a:rPr lang="es-MX" sz="2000" dirty="0" err="1">
                <a:solidFill>
                  <a:schemeClr val="tx1"/>
                </a:solidFill>
              </a:rPr>
              <a:t>Vivamus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elementum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semper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nisi</a:t>
            </a:r>
            <a:r>
              <a:rPr lang="es-MX" sz="2000" dirty="0">
                <a:solidFill>
                  <a:schemeClr val="tx1"/>
                </a:solidFill>
              </a:rPr>
              <a:t>. </a:t>
            </a:r>
            <a:r>
              <a:rPr lang="es-MX" sz="2000" dirty="0" err="1">
                <a:solidFill>
                  <a:schemeClr val="tx1"/>
                </a:solidFill>
              </a:rPr>
              <a:t>Aenean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vulputate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eleifend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tellus</a:t>
            </a:r>
            <a:r>
              <a:rPr lang="es-MX" sz="2000" dirty="0">
                <a:solidFill>
                  <a:schemeClr val="tx1"/>
                </a:solidFill>
              </a:rPr>
              <a:t>. </a:t>
            </a:r>
            <a:r>
              <a:rPr lang="es-MX" sz="2000" dirty="0" err="1">
                <a:solidFill>
                  <a:schemeClr val="tx1"/>
                </a:solidFill>
              </a:rPr>
              <a:t>Aenean</a:t>
            </a:r>
            <a:r>
              <a:rPr lang="es-MX" sz="2000" dirty="0">
                <a:solidFill>
                  <a:schemeClr val="tx1"/>
                </a:solidFill>
              </a:rPr>
              <a:t> leo </a:t>
            </a:r>
            <a:r>
              <a:rPr lang="es-MX" sz="2000" dirty="0" err="1">
                <a:solidFill>
                  <a:schemeClr val="tx1"/>
                </a:solidFill>
              </a:rPr>
              <a:t>ligula</a:t>
            </a:r>
            <a:r>
              <a:rPr lang="es-MX" sz="2000" dirty="0">
                <a:solidFill>
                  <a:schemeClr val="tx1"/>
                </a:solidFill>
              </a:rPr>
              <a:t>, </a:t>
            </a:r>
            <a:r>
              <a:rPr lang="es-MX" sz="2000" dirty="0" err="1">
                <a:solidFill>
                  <a:schemeClr val="tx1"/>
                </a:solidFill>
              </a:rPr>
              <a:t>porttitor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eu</a:t>
            </a:r>
            <a:r>
              <a:rPr lang="es-MX" sz="2000" dirty="0">
                <a:solidFill>
                  <a:schemeClr val="tx1"/>
                </a:solidFill>
              </a:rPr>
              <a:t>, </a:t>
            </a:r>
            <a:r>
              <a:rPr lang="es-MX" sz="2000" dirty="0" err="1">
                <a:solidFill>
                  <a:schemeClr val="tx1"/>
                </a:solidFill>
              </a:rPr>
              <a:t>consequat</a:t>
            </a:r>
            <a:r>
              <a:rPr lang="es-MX" sz="2000" dirty="0">
                <a:solidFill>
                  <a:schemeClr val="tx1"/>
                </a:solidFill>
              </a:rPr>
              <a:t> vitae, </a:t>
            </a:r>
            <a:r>
              <a:rPr lang="es-MX" sz="2000" dirty="0" err="1">
                <a:solidFill>
                  <a:schemeClr val="tx1"/>
                </a:solidFill>
              </a:rPr>
              <a:t>eleifend</a:t>
            </a:r>
            <a:r>
              <a:rPr lang="es-MX" sz="2000" dirty="0">
                <a:solidFill>
                  <a:schemeClr val="tx1"/>
                </a:solidFill>
              </a:rPr>
              <a:t> ac, </a:t>
            </a:r>
            <a:r>
              <a:rPr lang="es-MX" sz="2000" dirty="0" err="1">
                <a:solidFill>
                  <a:schemeClr val="tx1"/>
                </a:solidFill>
              </a:rPr>
              <a:t>enim</a:t>
            </a:r>
            <a:r>
              <a:rPr lang="es-MX" sz="2000" dirty="0">
                <a:solidFill>
                  <a:schemeClr val="tx1"/>
                </a:solidFill>
              </a:rPr>
              <a:t>. </a:t>
            </a:r>
            <a:r>
              <a:rPr lang="es-MX" sz="2000" dirty="0" err="1">
                <a:solidFill>
                  <a:schemeClr val="tx1"/>
                </a:solidFill>
              </a:rPr>
              <a:t>Aliquam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lorem</a:t>
            </a:r>
            <a:r>
              <a:rPr lang="es-MX" sz="2000" dirty="0">
                <a:solidFill>
                  <a:schemeClr val="tx1"/>
                </a:solidFill>
              </a:rPr>
              <a:t> ante, </a:t>
            </a:r>
            <a:r>
              <a:rPr lang="es-MX" sz="2000" dirty="0" err="1">
                <a:solidFill>
                  <a:schemeClr val="tx1"/>
                </a:solidFill>
              </a:rPr>
              <a:t>dapibus</a:t>
            </a:r>
            <a:r>
              <a:rPr lang="es-MX" sz="2000" dirty="0">
                <a:solidFill>
                  <a:schemeClr val="tx1"/>
                </a:solidFill>
              </a:rPr>
              <a:t> in, </a:t>
            </a:r>
            <a:r>
              <a:rPr lang="es-MX" sz="2000" dirty="0" err="1">
                <a:solidFill>
                  <a:schemeClr val="tx1"/>
                </a:solidFill>
              </a:rPr>
              <a:t>viverra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quis</a:t>
            </a:r>
            <a:r>
              <a:rPr lang="es-MX" sz="2000" dirty="0">
                <a:solidFill>
                  <a:schemeClr val="tx1"/>
                </a:solidFill>
              </a:rPr>
              <a:t>, </a:t>
            </a:r>
            <a:r>
              <a:rPr lang="es-MX" sz="2000" dirty="0" err="1">
                <a:solidFill>
                  <a:schemeClr val="tx1"/>
                </a:solidFill>
              </a:rPr>
              <a:t>feugiat</a:t>
            </a:r>
            <a:r>
              <a:rPr lang="es-MX" sz="2000" dirty="0">
                <a:solidFill>
                  <a:schemeClr val="tx1"/>
                </a:solidFill>
              </a:rPr>
              <a:t> a, </a:t>
            </a:r>
            <a:r>
              <a:rPr lang="es-MX" sz="2000" dirty="0" err="1">
                <a:solidFill>
                  <a:schemeClr val="tx1"/>
                </a:solidFill>
              </a:rPr>
              <a:t>tellus</a:t>
            </a:r>
            <a:r>
              <a:rPr lang="es-MX" sz="2000" dirty="0">
                <a:solidFill>
                  <a:schemeClr val="tx1"/>
                </a:solidFill>
              </a:rPr>
              <a:t>. </a:t>
            </a:r>
            <a:r>
              <a:rPr lang="es-MX" sz="2000" dirty="0" err="1">
                <a:solidFill>
                  <a:schemeClr val="tx1"/>
                </a:solidFill>
              </a:rPr>
              <a:t>Phasellus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viverra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nulla</a:t>
            </a:r>
            <a:r>
              <a:rPr lang="es-MX" sz="2000" dirty="0">
                <a:solidFill>
                  <a:schemeClr val="tx1"/>
                </a:solidFill>
              </a:rPr>
              <a:t> ut </a:t>
            </a:r>
            <a:r>
              <a:rPr lang="es-MX" sz="2000" dirty="0" err="1">
                <a:solidFill>
                  <a:schemeClr val="tx1"/>
                </a:solidFill>
              </a:rPr>
              <a:t>metus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varius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laoreet</a:t>
            </a:r>
            <a:r>
              <a:rPr lang="es-MX" sz="2000" dirty="0">
                <a:solidFill>
                  <a:schemeClr val="tx1"/>
                </a:solidFill>
              </a:rPr>
              <a:t>. </a:t>
            </a:r>
            <a:r>
              <a:rPr lang="es-MX" sz="2000" dirty="0" err="1">
                <a:solidFill>
                  <a:schemeClr val="tx1"/>
                </a:solidFill>
              </a:rPr>
              <a:t>Quisque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rutrum</a:t>
            </a:r>
            <a:r>
              <a:rPr lang="es-MX" sz="2000" dirty="0">
                <a:solidFill>
                  <a:schemeClr val="tx1"/>
                </a:solidFill>
              </a:rPr>
              <a:t>. </a:t>
            </a:r>
            <a:r>
              <a:rPr lang="es-MX" sz="2000" dirty="0" err="1">
                <a:solidFill>
                  <a:schemeClr val="tx1"/>
                </a:solidFill>
              </a:rPr>
              <a:t>Aenean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imperdiet</a:t>
            </a:r>
            <a:r>
              <a:rPr lang="es-MX" sz="2000" dirty="0">
                <a:solidFill>
                  <a:schemeClr val="tx1"/>
                </a:solidFill>
              </a:rPr>
              <a:t>. </a:t>
            </a:r>
            <a:r>
              <a:rPr lang="es-MX" sz="2000" dirty="0" err="1">
                <a:solidFill>
                  <a:schemeClr val="tx1"/>
                </a:solidFill>
              </a:rPr>
              <a:t>Etiam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ultricies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nisi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vel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augue</a:t>
            </a:r>
            <a:r>
              <a:rPr lang="es-MX" sz="2000" dirty="0">
                <a:solidFill>
                  <a:schemeClr val="tx1"/>
                </a:solidFill>
              </a:rPr>
              <a:t>. </a:t>
            </a:r>
            <a:r>
              <a:rPr lang="es-MX" sz="2000" dirty="0" err="1">
                <a:solidFill>
                  <a:schemeClr val="tx1"/>
                </a:solidFill>
              </a:rPr>
              <a:t>Curabitur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ullamcorper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ultricies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nisi</a:t>
            </a:r>
            <a:r>
              <a:rPr lang="es-MX" sz="2000" dirty="0">
                <a:solidFill>
                  <a:schemeClr val="tx1"/>
                </a:solidFill>
              </a:rPr>
              <a:t>. </a:t>
            </a:r>
            <a:r>
              <a:rPr lang="es-MX" sz="2000" dirty="0" err="1">
                <a:solidFill>
                  <a:schemeClr val="tx1"/>
                </a:solidFill>
              </a:rPr>
              <a:t>Nam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eget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dui</a:t>
            </a:r>
            <a:r>
              <a:rPr lang="es-MX" sz="2000" dirty="0">
                <a:solidFill>
                  <a:schemeClr val="tx1"/>
                </a:solidFill>
              </a:rPr>
              <a:t>. </a:t>
            </a:r>
            <a:r>
              <a:rPr lang="es-MX" sz="2000" dirty="0" err="1">
                <a:solidFill>
                  <a:schemeClr val="tx1"/>
                </a:solidFill>
              </a:rPr>
              <a:t>Etiam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rhoncus</a:t>
            </a:r>
            <a:r>
              <a:rPr lang="es-MX" sz="2000" dirty="0">
                <a:solidFill>
                  <a:schemeClr val="tx1"/>
                </a:solidFill>
              </a:rPr>
              <a:t>. </a:t>
            </a:r>
            <a:r>
              <a:rPr lang="es-MX" sz="2000" dirty="0" err="1">
                <a:solidFill>
                  <a:schemeClr val="tx1"/>
                </a:solidFill>
              </a:rPr>
              <a:t>Maecenas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tempus</a:t>
            </a:r>
            <a:r>
              <a:rPr lang="es-MX" sz="2000" dirty="0">
                <a:solidFill>
                  <a:schemeClr val="tx1"/>
                </a:solidFill>
              </a:rPr>
              <a:t>, </a:t>
            </a:r>
            <a:r>
              <a:rPr lang="es-MX" sz="2000" dirty="0" err="1">
                <a:solidFill>
                  <a:schemeClr val="tx1"/>
                </a:solidFill>
              </a:rPr>
              <a:t>tellus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eget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condimentum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rhoncus</a:t>
            </a:r>
            <a:r>
              <a:rPr lang="es-MX" sz="2000" dirty="0">
                <a:solidFill>
                  <a:schemeClr val="tx1"/>
                </a:solidFill>
              </a:rPr>
              <a:t>, </a:t>
            </a:r>
            <a:r>
              <a:rPr lang="es-MX" sz="2000" dirty="0" err="1">
                <a:solidFill>
                  <a:schemeClr val="tx1"/>
                </a:solidFill>
              </a:rPr>
              <a:t>sem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quam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semper</a:t>
            </a:r>
            <a:r>
              <a:rPr lang="es-MX" sz="2000" dirty="0">
                <a:solidFill>
                  <a:schemeClr val="tx1"/>
                </a:solidFill>
              </a:rPr>
              <a:t> libero, </a:t>
            </a:r>
            <a:r>
              <a:rPr lang="es-MX" sz="2000" dirty="0" err="1">
                <a:solidFill>
                  <a:schemeClr val="tx1"/>
                </a:solidFill>
              </a:rPr>
              <a:t>sit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amet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adipiscing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sem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neque</a:t>
            </a:r>
            <a:r>
              <a:rPr lang="es-MX" sz="2000" dirty="0">
                <a:solidFill>
                  <a:schemeClr val="tx1"/>
                </a:solidFill>
              </a:rPr>
              <a:t> sed </a:t>
            </a:r>
            <a:r>
              <a:rPr lang="es-MX" sz="2000" dirty="0" err="1">
                <a:solidFill>
                  <a:schemeClr val="tx1"/>
                </a:solidFill>
              </a:rPr>
              <a:t>ipsum</a:t>
            </a:r>
            <a:r>
              <a:rPr lang="es-MX" sz="2000" dirty="0">
                <a:solidFill>
                  <a:schemeClr val="tx1"/>
                </a:solidFill>
              </a:rPr>
              <a:t>. </a:t>
            </a:r>
            <a:r>
              <a:rPr lang="es-MX" sz="2000" dirty="0" err="1">
                <a:solidFill>
                  <a:schemeClr val="tx1"/>
                </a:solidFill>
              </a:rPr>
              <a:t>Nam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quam</a:t>
            </a:r>
            <a:r>
              <a:rPr lang="es-MX" sz="2000" dirty="0">
                <a:solidFill>
                  <a:schemeClr val="tx1"/>
                </a:solidFill>
              </a:rPr>
              <a:t> nunc, </a:t>
            </a:r>
            <a:r>
              <a:rPr lang="es-MX" sz="2000" dirty="0" err="1">
                <a:solidFill>
                  <a:schemeClr val="tx1"/>
                </a:solidFill>
              </a:rPr>
              <a:t>blandit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vel</a:t>
            </a:r>
            <a:r>
              <a:rPr lang="es-MX" sz="2000" dirty="0">
                <a:solidFill>
                  <a:schemeClr val="tx1"/>
                </a:solidFill>
              </a:rPr>
              <a:t>, </a:t>
            </a:r>
            <a:r>
              <a:rPr lang="es-MX" sz="2000" dirty="0" err="1">
                <a:solidFill>
                  <a:schemeClr val="tx1"/>
                </a:solidFill>
              </a:rPr>
              <a:t>luctus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pulvinar</a:t>
            </a:r>
            <a:r>
              <a:rPr lang="es-MX" sz="2000" dirty="0">
                <a:solidFill>
                  <a:schemeClr val="tx1"/>
                </a:solidFill>
              </a:rPr>
              <a:t>, </a:t>
            </a:r>
            <a:r>
              <a:rPr lang="es-MX" sz="2000" dirty="0" err="1">
                <a:solidFill>
                  <a:schemeClr val="tx1"/>
                </a:solidFill>
              </a:rPr>
              <a:t>hendrerit</a:t>
            </a:r>
            <a:r>
              <a:rPr lang="es-MX" sz="2000" dirty="0">
                <a:solidFill>
                  <a:schemeClr val="tx1"/>
                </a:solidFill>
              </a:rPr>
              <a:t> id, </a:t>
            </a:r>
            <a:r>
              <a:rPr lang="es-MX" sz="2000" dirty="0" err="1">
                <a:solidFill>
                  <a:schemeClr val="tx1"/>
                </a:solidFill>
              </a:rPr>
              <a:t>lorem</a:t>
            </a:r>
            <a:r>
              <a:rPr lang="es-MX" sz="2000" dirty="0">
                <a:solidFill>
                  <a:schemeClr val="tx1"/>
                </a:solidFill>
              </a:rPr>
              <a:t>. </a:t>
            </a:r>
            <a:r>
              <a:rPr lang="es-MX" sz="2000" dirty="0" err="1">
                <a:solidFill>
                  <a:schemeClr val="tx1"/>
                </a:solidFill>
              </a:rPr>
              <a:t>Maecenas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nec</a:t>
            </a:r>
            <a:r>
              <a:rPr lang="es-MX" sz="2000" dirty="0">
                <a:solidFill>
                  <a:schemeClr val="tx1"/>
                </a:solidFill>
              </a:rPr>
              <a:t> odio et ante </a:t>
            </a:r>
            <a:r>
              <a:rPr lang="es-MX" sz="2000" dirty="0" err="1">
                <a:solidFill>
                  <a:schemeClr val="tx1"/>
                </a:solidFill>
              </a:rPr>
              <a:t>tincidunt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tempus</a:t>
            </a:r>
            <a:r>
              <a:rPr lang="es-MX" sz="2000" dirty="0">
                <a:solidFill>
                  <a:schemeClr val="tx1"/>
                </a:solidFill>
              </a:rPr>
              <a:t>. </a:t>
            </a:r>
            <a:r>
              <a:rPr lang="es-MX" sz="2000" dirty="0" err="1">
                <a:solidFill>
                  <a:schemeClr val="tx1"/>
                </a:solidFill>
              </a:rPr>
              <a:t>Donec</a:t>
            </a:r>
            <a:r>
              <a:rPr lang="es-MX" sz="2000" dirty="0">
                <a:solidFill>
                  <a:schemeClr val="tx1"/>
                </a:solidFill>
              </a:rPr>
              <a:t> vitae </a:t>
            </a:r>
            <a:r>
              <a:rPr lang="es-MX" sz="2000" dirty="0" err="1">
                <a:solidFill>
                  <a:schemeClr val="tx1"/>
                </a:solidFill>
              </a:rPr>
              <a:t>sapien</a:t>
            </a:r>
            <a:r>
              <a:rPr lang="es-MX" sz="2000" dirty="0">
                <a:solidFill>
                  <a:schemeClr val="tx1"/>
                </a:solidFill>
              </a:rPr>
              <a:t> ut libero </a:t>
            </a:r>
            <a:r>
              <a:rPr lang="es-MX" sz="2000" dirty="0" err="1">
                <a:solidFill>
                  <a:schemeClr val="tx1"/>
                </a:solidFill>
              </a:rPr>
              <a:t>venenatis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faucibus</a:t>
            </a:r>
            <a:r>
              <a:rPr lang="es-MX" sz="2000" dirty="0">
                <a:solidFill>
                  <a:schemeClr val="tx1"/>
                </a:solidFill>
              </a:rPr>
              <a:t>. </a:t>
            </a:r>
            <a:r>
              <a:rPr lang="es-MX" sz="2000" dirty="0" err="1">
                <a:solidFill>
                  <a:schemeClr val="tx1"/>
                </a:solidFill>
              </a:rPr>
              <a:t>Nullam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quis</a:t>
            </a:r>
            <a:r>
              <a:rPr lang="es-MX" sz="2000" dirty="0">
                <a:solidFill>
                  <a:schemeClr val="tx1"/>
                </a:solidFill>
              </a:rPr>
              <a:t> ante. </a:t>
            </a:r>
            <a:r>
              <a:rPr lang="es-MX" sz="2000" dirty="0" err="1">
                <a:solidFill>
                  <a:schemeClr val="tx1"/>
                </a:solidFill>
              </a:rPr>
              <a:t>Etiam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Lorem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ipsum</a:t>
            </a:r>
            <a:r>
              <a:rPr lang="es-MX" sz="2000" dirty="0">
                <a:solidFill>
                  <a:schemeClr val="tx1"/>
                </a:solidFill>
              </a:rPr>
              <a:t> dolor </a:t>
            </a:r>
            <a:r>
              <a:rPr lang="es-MX" sz="2000" dirty="0" err="1">
                <a:solidFill>
                  <a:schemeClr val="tx1"/>
                </a:solidFill>
              </a:rPr>
              <a:t>sit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amet</a:t>
            </a:r>
            <a:r>
              <a:rPr lang="es-MX" sz="2000" dirty="0">
                <a:solidFill>
                  <a:schemeClr val="tx1"/>
                </a:solidFill>
              </a:rPr>
              <a:t>, </a:t>
            </a:r>
            <a:r>
              <a:rPr lang="es-MX" sz="2000" dirty="0" err="1">
                <a:solidFill>
                  <a:schemeClr val="tx1"/>
                </a:solidFill>
              </a:rPr>
              <a:t>consectetuer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adipiscing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elit</a:t>
            </a:r>
            <a:r>
              <a:rPr lang="es-MX" sz="2000" dirty="0">
                <a:solidFill>
                  <a:schemeClr val="tx1"/>
                </a:solidFill>
              </a:rPr>
              <a:t>. </a:t>
            </a:r>
            <a:r>
              <a:rPr lang="es-MX" sz="2000" dirty="0" err="1">
                <a:solidFill>
                  <a:schemeClr val="tx1"/>
                </a:solidFill>
              </a:rPr>
              <a:t>Aenean</a:t>
            </a:r>
            <a:r>
              <a:rPr lang="es-MX" sz="2000" dirty="0">
                <a:solidFill>
                  <a:schemeClr val="tx1"/>
                </a:solidFill>
              </a:rPr>
              <a:t> commodo </a:t>
            </a:r>
            <a:r>
              <a:rPr lang="es-MX" sz="2000" dirty="0" err="1">
                <a:solidFill>
                  <a:schemeClr val="tx1"/>
                </a:solidFill>
              </a:rPr>
              <a:t>ligula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eget</a:t>
            </a:r>
            <a:r>
              <a:rPr lang="es-MX" sz="2000" dirty="0">
                <a:solidFill>
                  <a:schemeClr val="tx1"/>
                </a:solidFill>
              </a:rPr>
              <a:t> dolor. </a:t>
            </a:r>
            <a:r>
              <a:rPr lang="es-MX" sz="2000" dirty="0" err="1">
                <a:solidFill>
                  <a:schemeClr val="tx1"/>
                </a:solidFill>
              </a:rPr>
              <a:t>Aenean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massa</a:t>
            </a:r>
            <a:r>
              <a:rPr lang="es-MX" sz="2000" dirty="0">
                <a:solidFill>
                  <a:schemeClr val="tx1"/>
                </a:solidFill>
              </a:rPr>
              <a:t>. Cum </a:t>
            </a:r>
            <a:r>
              <a:rPr lang="es-MX" sz="2000" dirty="0" err="1">
                <a:solidFill>
                  <a:schemeClr val="tx1"/>
                </a:solidFill>
              </a:rPr>
              <a:t>sociis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natoque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penatibus</a:t>
            </a:r>
            <a:r>
              <a:rPr lang="es-MX" sz="2000" dirty="0">
                <a:solidFill>
                  <a:schemeClr val="tx1"/>
                </a:solidFill>
              </a:rPr>
              <a:t> et </a:t>
            </a:r>
            <a:r>
              <a:rPr lang="es-MX" sz="2000" dirty="0" err="1">
                <a:solidFill>
                  <a:schemeClr val="tx1"/>
                </a:solidFill>
              </a:rPr>
              <a:t>magnis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dis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parturient</a:t>
            </a:r>
            <a:r>
              <a:rPr lang="es-MX" sz="2000" dirty="0">
                <a:solidFill>
                  <a:schemeClr val="tx1"/>
                </a:solidFill>
              </a:rPr>
              <a:t> montes, </a:t>
            </a:r>
            <a:r>
              <a:rPr lang="es-MX" sz="2000" dirty="0" err="1">
                <a:solidFill>
                  <a:schemeClr val="tx1"/>
                </a:solidFill>
              </a:rPr>
              <a:t>nascetur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ridiculus</a:t>
            </a:r>
            <a:r>
              <a:rPr lang="es-MX" sz="2000" dirty="0">
                <a:solidFill>
                  <a:schemeClr val="tx1"/>
                </a:solidFill>
              </a:rPr>
              <a:t> mus. </a:t>
            </a:r>
            <a:r>
              <a:rPr lang="es-MX" sz="2000" dirty="0" err="1">
                <a:solidFill>
                  <a:schemeClr val="tx1"/>
                </a:solidFill>
              </a:rPr>
              <a:t>Donec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quam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felis</a:t>
            </a:r>
            <a:r>
              <a:rPr lang="es-MX" sz="2000" dirty="0">
                <a:solidFill>
                  <a:schemeClr val="tx1"/>
                </a:solidFill>
              </a:rPr>
              <a:t>, </a:t>
            </a:r>
            <a:r>
              <a:rPr lang="es-MX" sz="2000" dirty="0" err="1">
                <a:solidFill>
                  <a:schemeClr val="tx1"/>
                </a:solidFill>
              </a:rPr>
              <a:t>ultricies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nec</a:t>
            </a:r>
            <a:r>
              <a:rPr lang="es-MX" sz="2000" dirty="0">
                <a:solidFill>
                  <a:schemeClr val="tx1"/>
                </a:solidFill>
              </a:rPr>
              <a:t>, </a:t>
            </a:r>
            <a:r>
              <a:rPr lang="es-MX" sz="2000" dirty="0" err="1">
                <a:solidFill>
                  <a:schemeClr val="tx1"/>
                </a:solidFill>
              </a:rPr>
              <a:t>pellentesque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eu</a:t>
            </a:r>
            <a:r>
              <a:rPr lang="es-MX" sz="2000" dirty="0">
                <a:solidFill>
                  <a:schemeClr val="tx1"/>
                </a:solidFill>
              </a:rPr>
              <a:t>, </a:t>
            </a:r>
            <a:r>
              <a:rPr lang="es-MX" sz="2000" dirty="0" err="1">
                <a:solidFill>
                  <a:schemeClr val="tx1"/>
                </a:solidFill>
              </a:rPr>
              <a:t>pretium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quis</a:t>
            </a:r>
            <a:r>
              <a:rPr lang="es-MX" sz="2000" dirty="0">
                <a:solidFill>
                  <a:schemeClr val="tx1"/>
                </a:solidFill>
              </a:rPr>
              <a:t>, </a:t>
            </a:r>
            <a:r>
              <a:rPr lang="es-MX" sz="2000" dirty="0" err="1">
                <a:solidFill>
                  <a:schemeClr val="tx1"/>
                </a:solidFill>
              </a:rPr>
              <a:t>sem</a:t>
            </a:r>
            <a:r>
              <a:rPr lang="es-MX" sz="2000" dirty="0">
                <a:solidFill>
                  <a:schemeClr val="tx1"/>
                </a:solidFill>
              </a:rPr>
              <a:t>. </a:t>
            </a:r>
            <a:r>
              <a:rPr lang="es-MX" sz="2000" dirty="0" err="1">
                <a:solidFill>
                  <a:schemeClr val="tx1"/>
                </a:solidFill>
              </a:rPr>
              <a:t>Nulla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consequat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massa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quis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enim</a:t>
            </a:r>
            <a:r>
              <a:rPr lang="es-MX" sz="2000" dirty="0">
                <a:solidFill>
                  <a:schemeClr val="tx1"/>
                </a:solidFill>
              </a:rPr>
              <a:t>. </a:t>
            </a:r>
            <a:r>
              <a:rPr lang="es-MX" sz="2000" dirty="0" err="1">
                <a:solidFill>
                  <a:schemeClr val="tx1"/>
                </a:solidFill>
              </a:rPr>
              <a:t>Donec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pede</a:t>
            </a:r>
            <a:r>
              <a:rPr lang="es-MX" sz="2000" dirty="0">
                <a:solidFill>
                  <a:schemeClr val="tx1"/>
                </a:solidFill>
              </a:rPr>
              <a:t> justo, </a:t>
            </a:r>
            <a:r>
              <a:rPr lang="es-MX" sz="2000" dirty="0" err="1">
                <a:solidFill>
                  <a:schemeClr val="tx1"/>
                </a:solidFill>
              </a:rPr>
              <a:t>fringilla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vel</a:t>
            </a:r>
            <a:r>
              <a:rPr lang="es-MX" sz="2000" dirty="0">
                <a:solidFill>
                  <a:schemeClr val="tx1"/>
                </a:solidFill>
              </a:rPr>
              <a:t>, </a:t>
            </a:r>
            <a:r>
              <a:rPr lang="es-MX" sz="2000" dirty="0" err="1">
                <a:solidFill>
                  <a:schemeClr val="tx1"/>
                </a:solidFill>
              </a:rPr>
              <a:t>aliquet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nec</a:t>
            </a:r>
            <a:r>
              <a:rPr lang="es-MX" sz="2000" dirty="0">
                <a:solidFill>
                  <a:schemeClr val="tx1"/>
                </a:solidFill>
              </a:rPr>
              <a:t>, </a:t>
            </a:r>
            <a:r>
              <a:rPr lang="es-MX" sz="2000" dirty="0" err="1">
                <a:solidFill>
                  <a:schemeClr val="tx1"/>
                </a:solidFill>
              </a:rPr>
              <a:t>vulputate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eget</a:t>
            </a:r>
            <a:r>
              <a:rPr lang="es-MX" sz="2000" dirty="0">
                <a:solidFill>
                  <a:schemeClr val="tx1"/>
                </a:solidFill>
              </a:rPr>
              <a:t>, </a:t>
            </a:r>
            <a:r>
              <a:rPr lang="es-MX" sz="2000" dirty="0" err="1">
                <a:solidFill>
                  <a:schemeClr val="tx1"/>
                </a:solidFill>
              </a:rPr>
              <a:t>arcu</a:t>
            </a:r>
            <a:r>
              <a:rPr lang="es-MX" sz="2000" dirty="0">
                <a:solidFill>
                  <a:schemeClr val="tx1"/>
                </a:solidFill>
              </a:rPr>
              <a:t>. In </a:t>
            </a:r>
            <a:r>
              <a:rPr lang="es-MX" sz="2000" dirty="0" err="1">
                <a:solidFill>
                  <a:schemeClr val="tx1"/>
                </a:solidFill>
              </a:rPr>
              <a:t>enim</a:t>
            </a:r>
            <a:r>
              <a:rPr lang="es-MX" sz="2000" dirty="0">
                <a:solidFill>
                  <a:schemeClr val="tx1"/>
                </a:solidFill>
              </a:rPr>
              <a:t> justo, </a:t>
            </a:r>
            <a:r>
              <a:rPr lang="es-MX" sz="2000" dirty="0" err="1">
                <a:solidFill>
                  <a:schemeClr val="tx1"/>
                </a:solidFill>
              </a:rPr>
              <a:t>rhoncus</a:t>
            </a:r>
            <a:r>
              <a:rPr lang="es-MX" sz="2000" dirty="0">
                <a:solidFill>
                  <a:schemeClr val="tx1"/>
                </a:solidFill>
              </a:rPr>
              <a:t> ut, </a:t>
            </a:r>
            <a:r>
              <a:rPr lang="es-MX" sz="2000" dirty="0" err="1">
                <a:solidFill>
                  <a:schemeClr val="tx1"/>
                </a:solidFill>
              </a:rPr>
              <a:t>imperdiet</a:t>
            </a:r>
            <a:r>
              <a:rPr lang="es-MX" sz="2000" dirty="0">
                <a:solidFill>
                  <a:schemeClr val="tx1"/>
                </a:solidFill>
              </a:rPr>
              <a:t> a, </a:t>
            </a:r>
            <a:r>
              <a:rPr lang="es-MX" sz="2000" dirty="0" err="1">
                <a:solidFill>
                  <a:schemeClr val="tx1"/>
                </a:solidFill>
              </a:rPr>
              <a:t>venenatis</a:t>
            </a:r>
            <a:r>
              <a:rPr lang="es-MX" sz="2000" dirty="0">
                <a:solidFill>
                  <a:schemeClr val="tx1"/>
                </a:solidFill>
              </a:rPr>
              <a:t> vitae, justo. </a:t>
            </a:r>
            <a:r>
              <a:rPr lang="es-MX" sz="2000" dirty="0" err="1">
                <a:solidFill>
                  <a:schemeClr val="tx1"/>
                </a:solidFill>
              </a:rPr>
              <a:t>Nullam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dictum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felis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eu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pede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mollis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pretium</a:t>
            </a:r>
            <a:r>
              <a:rPr lang="es-MX" sz="2000" dirty="0">
                <a:solidFill>
                  <a:schemeClr val="tx1"/>
                </a:solidFill>
              </a:rPr>
              <a:t>. </a:t>
            </a:r>
            <a:r>
              <a:rPr lang="es-MX" sz="2000" dirty="0" err="1">
                <a:solidFill>
                  <a:schemeClr val="tx1"/>
                </a:solidFill>
              </a:rPr>
              <a:t>Integer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tincidunt</a:t>
            </a:r>
            <a:r>
              <a:rPr lang="es-MX" sz="2000" dirty="0">
                <a:solidFill>
                  <a:schemeClr val="tx1"/>
                </a:solidFill>
              </a:rPr>
              <a:t>. </a:t>
            </a:r>
            <a:r>
              <a:rPr lang="es-MX" sz="2000" dirty="0" err="1">
                <a:solidFill>
                  <a:schemeClr val="tx1"/>
                </a:solidFill>
              </a:rPr>
              <a:t>Cras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dapibus</a:t>
            </a:r>
            <a:r>
              <a:rPr lang="es-MX" sz="2000" dirty="0">
                <a:solidFill>
                  <a:schemeClr val="tx1"/>
                </a:solidFill>
              </a:rPr>
              <a:t>. </a:t>
            </a:r>
            <a:r>
              <a:rPr lang="es-MX" sz="2000" dirty="0" err="1">
                <a:solidFill>
                  <a:schemeClr val="tx1"/>
                </a:solidFill>
              </a:rPr>
              <a:t>Vivamus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elementum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semper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nisi</a:t>
            </a:r>
            <a:r>
              <a:rPr lang="es-MX" sz="2000" dirty="0">
                <a:solidFill>
                  <a:schemeClr val="tx1"/>
                </a:solidFill>
              </a:rPr>
              <a:t>. </a:t>
            </a:r>
            <a:r>
              <a:rPr lang="es-MX" sz="2000" dirty="0" err="1">
                <a:solidFill>
                  <a:schemeClr val="tx1"/>
                </a:solidFill>
              </a:rPr>
              <a:t>Aenean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vulputate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eleifend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tellus</a:t>
            </a:r>
            <a:r>
              <a:rPr lang="es-MX" sz="2000" dirty="0">
                <a:solidFill>
                  <a:schemeClr val="tx1"/>
                </a:solidFill>
              </a:rPr>
              <a:t>. </a:t>
            </a:r>
            <a:r>
              <a:rPr lang="es-MX" sz="2000" dirty="0" err="1">
                <a:solidFill>
                  <a:schemeClr val="tx1"/>
                </a:solidFill>
              </a:rPr>
              <a:t>Aenean</a:t>
            </a:r>
            <a:r>
              <a:rPr lang="es-MX" sz="2000" dirty="0">
                <a:solidFill>
                  <a:schemeClr val="tx1"/>
                </a:solidFill>
              </a:rPr>
              <a:t> leo </a:t>
            </a:r>
            <a:r>
              <a:rPr lang="es-MX" sz="2000" dirty="0" err="1">
                <a:solidFill>
                  <a:schemeClr val="tx1"/>
                </a:solidFill>
              </a:rPr>
              <a:t>ligula</a:t>
            </a:r>
            <a:r>
              <a:rPr lang="es-MX" sz="2000" dirty="0">
                <a:solidFill>
                  <a:schemeClr val="tx1"/>
                </a:solidFill>
              </a:rPr>
              <a:t>, </a:t>
            </a:r>
            <a:r>
              <a:rPr lang="es-MX" sz="2000" dirty="0" err="1">
                <a:solidFill>
                  <a:schemeClr val="tx1"/>
                </a:solidFill>
              </a:rPr>
              <a:t>porttitor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eu</a:t>
            </a:r>
            <a:r>
              <a:rPr lang="es-MX" sz="2000" dirty="0">
                <a:solidFill>
                  <a:schemeClr val="tx1"/>
                </a:solidFill>
              </a:rPr>
              <a:t>, </a:t>
            </a:r>
            <a:r>
              <a:rPr lang="es-MX" sz="2000" dirty="0" err="1">
                <a:solidFill>
                  <a:schemeClr val="tx1"/>
                </a:solidFill>
              </a:rPr>
              <a:t>consequat</a:t>
            </a:r>
            <a:r>
              <a:rPr lang="es-MX" sz="2000" dirty="0">
                <a:solidFill>
                  <a:schemeClr val="tx1"/>
                </a:solidFill>
              </a:rPr>
              <a:t> vitae, </a:t>
            </a:r>
            <a:r>
              <a:rPr lang="es-MX" sz="2000" dirty="0" err="1">
                <a:solidFill>
                  <a:schemeClr val="tx1"/>
                </a:solidFill>
              </a:rPr>
              <a:t>eleifend</a:t>
            </a:r>
            <a:r>
              <a:rPr lang="es-MX" sz="2000" dirty="0">
                <a:solidFill>
                  <a:schemeClr val="tx1"/>
                </a:solidFill>
              </a:rPr>
              <a:t> ac, </a:t>
            </a:r>
            <a:r>
              <a:rPr lang="es-MX" sz="2000" dirty="0" err="1">
                <a:solidFill>
                  <a:schemeClr val="tx1"/>
                </a:solidFill>
              </a:rPr>
              <a:t>enim</a:t>
            </a:r>
            <a:r>
              <a:rPr lang="es-MX" sz="2000" dirty="0">
                <a:solidFill>
                  <a:schemeClr val="tx1"/>
                </a:solidFill>
              </a:rPr>
              <a:t>. </a:t>
            </a:r>
            <a:r>
              <a:rPr lang="es-MX" sz="2000" dirty="0" err="1">
                <a:solidFill>
                  <a:schemeClr val="tx1"/>
                </a:solidFill>
              </a:rPr>
              <a:t>Aliquam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lorem</a:t>
            </a:r>
            <a:r>
              <a:rPr lang="es-MX" sz="2000" dirty="0">
                <a:solidFill>
                  <a:schemeClr val="tx1"/>
                </a:solidFill>
              </a:rPr>
              <a:t> ante, </a:t>
            </a:r>
            <a:r>
              <a:rPr lang="es-MX" sz="2000" dirty="0" err="1">
                <a:solidFill>
                  <a:schemeClr val="tx1"/>
                </a:solidFill>
              </a:rPr>
              <a:t>dapibus</a:t>
            </a:r>
            <a:r>
              <a:rPr lang="es-MX" sz="2000" dirty="0">
                <a:solidFill>
                  <a:schemeClr val="tx1"/>
                </a:solidFill>
              </a:rPr>
              <a:t> in, </a:t>
            </a:r>
            <a:r>
              <a:rPr lang="es-MX" sz="2000" dirty="0" err="1">
                <a:solidFill>
                  <a:schemeClr val="tx1"/>
                </a:solidFill>
              </a:rPr>
              <a:t>viverra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quis</a:t>
            </a:r>
            <a:r>
              <a:rPr lang="es-MX" sz="2000" dirty="0">
                <a:solidFill>
                  <a:schemeClr val="tx1"/>
                </a:solidFill>
              </a:rPr>
              <a:t>, </a:t>
            </a:r>
            <a:r>
              <a:rPr lang="es-MX" sz="2000" dirty="0" err="1">
                <a:solidFill>
                  <a:schemeClr val="tx1"/>
                </a:solidFill>
              </a:rPr>
              <a:t>feugiat</a:t>
            </a:r>
            <a:r>
              <a:rPr lang="es-MX" sz="2000" dirty="0">
                <a:solidFill>
                  <a:schemeClr val="tx1"/>
                </a:solidFill>
              </a:rPr>
              <a:t> a, </a:t>
            </a:r>
            <a:r>
              <a:rPr lang="es-MX" sz="2000" dirty="0" err="1">
                <a:solidFill>
                  <a:schemeClr val="tx1"/>
                </a:solidFill>
              </a:rPr>
              <a:t>tellus</a:t>
            </a:r>
            <a:r>
              <a:rPr lang="es-MX" sz="2000" dirty="0">
                <a:solidFill>
                  <a:schemeClr val="tx1"/>
                </a:solidFill>
              </a:rPr>
              <a:t>. </a:t>
            </a:r>
            <a:r>
              <a:rPr lang="es-MX" sz="2000" dirty="0" err="1">
                <a:solidFill>
                  <a:schemeClr val="tx1"/>
                </a:solidFill>
              </a:rPr>
              <a:t>Phasellus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viverra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nulla</a:t>
            </a:r>
            <a:r>
              <a:rPr lang="es-MX" sz="2000" dirty="0">
                <a:solidFill>
                  <a:schemeClr val="tx1"/>
                </a:solidFill>
              </a:rPr>
              <a:t> ut </a:t>
            </a:r>
            <a:r>
              <a:rPr lang="es-MX" sz="2000" dirty="0" err="1">
                <a:solidFill>
                  <a:schemeClr val="tx1"/>
                </a:solidFill>
              </a:rPr>
              <a:t>metus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varius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laoreet</a:t>
            </a:r>
            <a:r>
              <a:rPr lang="es-MX" sz="2000" dirty="0">
                <a:solidFill>
                  <a:schemeClr val="tx1"/>
                </a:solidFill>
              </a:rPr>
              <a:t>. </a:t>
            </a:r>
            <a:r>
              <a:rPr lang="es-MX" sz="2000" dirty="0" err="1">
                <a:solidFill>
                  <a:schemeClr val="tx1"/>
                </a:solidFill>
              </a:rPr>
              <a:t>Quisque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rutrum</a:t>
            </a:r>
            <a:r>
              <a:rPr lang="es-MX" sz="2000" dirty="0">
                <a:solidFill>
                  <a:schemeClr val="tx1"/>
                </a:solidFill>
              </a:rPr>
              <a:t>. </a:t>
            </a:r>
          </a:p>
          <a:p>
            <a:pPr algn="just"/>
            <a:endParaRPr lang="es-MX" sz="2000" dirty="0">
              <a:solidFill>
                <a:schemeClr val="tx1"/>
              </a:solidFill>
            </a:endParaRPr>
          </a:p>
        </p:txBody>
      </p:sp>
      <p:sp>
        <p:nvSpPr>
          <p:cNvPr id="38" name="Rectángulo 37">
            <a:extLst>
              <a:ext uri="{FF2B5EF4-FFF2-40B4-BE49-F238E27FC236}">
                <a16:creationId xmlns:a16="http://schemas.microsoft.com/office/drawing/2014/main" id="{1AB7B970-4E9F-4FA2-96C8-0FDB73BDCD09}"/>
              </a:ext>
            </a:extLst>
          </p:cNvPr>
          <p:cNvSpPr/>
          <p:nvPr/>
        </p:nvSpPr>
        <p:spPr>
          <a:xfrm>
            <a:off x="1333474" y="12655388"/>
            <a:ext cx="19657403" cy="9850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s-MX" sz="2000" dirty="0" err="1">
                <a:solidFill>
                  <a:schemeClr val="tx1"/>
                </a:solidFill>
              </a:rPr>
              <a:t>Lorem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ipsum</a:t>
            </a:r>
            <a:r>
              <a:rPr lang="es-MX" sz="2000" dirty="0">
                <a:solidFill>
                  <a:schemeClr val="tx1"/>
                </a:solidFill>
              </a:rPr>
              <a:t> dolor </a:t>
            </a:r>
            <a:r>
              <a:rPr lang="es-MX" sz="2000" dirty="0" err="1">
                <a:solidFill>
                  <a:schemeClr val="tx1"/>
                </a:solidFill>
              </a:rPr>
              <a:t>sit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amet</a:t>
            </a:r>
            <a:r>
              <a:rPr lang="es-MX" sz="2000" dirty="0">
                <a:solidFill>
                  <a:schemeClr val="tx1"/>
                </a:solidFill>
              </a:rPr>
              <a:t>, </a:t>
            </a:r>
            <a:r>
              <a:rPr lang="es-MX" sz="2000" dirty="0" err="1">
                <a:solidFill>
                  <a:schemeClr val="tx1"/>
                </a:solidFill>
              </a:rPr>
              <a:t>consectetuer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adipiscing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elit</a:t>
            </a:r>
            <a:r>
              <a:rPr lang="es-MX" sz="2000" dirty="0">
                <a:solidFill>
                  <a:schemeClr val="tx1"/>
                </a:solidFill>
              </a:rPr>
              <a:t>. </a:t>
            </a:r>
            <a:r>
              <a:rPr lang="es-MX" sz="2000" dirty="0" err="1">
                <a:solidFill>
                  <a:schemeClr val="tx1"/>
                </a:solidFill>
              </a:rPr>
              <a:t>Aenean</a:t>
            </a:r>
            <a:r>
              <a:rPr lang="es-MX" sz="2000" dirty="0">
                <a:solidFill>
                  <a:schemeClr val="tx1"/>
                </a:solidFill>
              </a:rPr>
              <a:t> commodo </a:t>
            </a:r>
            <a:r>
              <a:rPr lang="es-MX" sz="2000" dirty="0" err="1">
                <a:solidFill>
                  <a:schemeClr val="tx1"/>
                </a:solidFill>
              </a:rPr>
              <a:t>ligula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eget</a:t>
            </a:r>
            <a:r>
              <a:rPr lang="es-MX" sz="2000" dirty="0">
                <a:solidFill>
                  <a:schemeClr val="tx1"/>
                </a:solidFill>
              </a:rPr>
              <a:t> dolor. </a:t>
            </a:r>
            <a:r>
              <a:rPr lang="es-MX" sz="2000" dirty="0" err="1">
                <a:solidFill>
                  <a:schemeClr val="tx1"/>
                </a:solidFill>
              </a:rPr>
              <a:t>Aenean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massa</a:t>
            </a:r>
            <a:r>
              <a:rPr lang="es-MX" sz="2000" dirty="0">
                <a:solidFill>
                  <a:schemeClr val="tx1"/>
                </a:solidFill>
              </a:rPr>
              <a:t>. Cum </a:t>
            </a:r>
            <a:r>
              <a:rPr lang="es-MX" sz="2000" dirty="0" err="1">
                <a:solidFill>
                  <a:schemeClr val="tx1"/>
                </a:solidFill>
              </a:rPr>
              <a:t>sociis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natoque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penatibus</a:t>
            </a:r>
            <a:r>
              <a:rPr lang="es-MX" sz="2000" dirty="0">
                <a:solidFill>
                  <a:schemeClr val="tx1"/>
                </a:solidFill>
              </a:rPr>
              <a:t> et </a:t>
            </a:r>
            <a:r>
              <a:rPr lang="es-MX" sz="2000" dirty="0" err="1">
                <a:solidFill>
                  <a:schemeClr val="tx1"/>
                </a:solidFill>
              </a:rPr>
              <a:t>magnis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dis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parturient</a:t>
            </a:r>
            <a:r>
              <a:rPr lang="es-MX" sz="2000" dirty="0">
                <a:solidFill>
                  <a:schemeClr val="tx1"/>
                </a:solidFill>
              </a:rPr>
              <a:t> montes, </a:t>
            </a:r>
            <a:r>
              <a:rPr lang="es-MX" sz="2000" dirty="0" err="1">
                <a:solidFill>
                  <a:schemeClr val="tx1"/>
                </a:solidFill>
              </a:rPr>
              <a:t>nascetur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ridiculus</a:t>
            </a:r>
            <a:r>
              <a:rPr lang="es-MX" sz="2000" dirty="0">
                <a:solidFill>
                  <a:schemeClr val="tx1"/>
                </a:solidFill>
              </a:rPr>
              <a:t> mus. </a:t>
            </a:r>
            <a:r>
              <a:rPr lang="es-MX" sz="2000" dirty="0" err="1">
                <a:solidFill>
                  <a:schemeClr val="tx1"/>
                </a:solidFill>
              </a:rPr>
              <a:t>Donec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quam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felis</a:t>
            </a:r>
            <a:r>
              <a:rPr lang="es-MX" sz="2000" dirty="0">
                <a:solidFill>
                  <a:schemeClr val="tx1"/>
                </a:solidFill>
              </a:rPr>
              <a:t>, </a:t>
            </a:r>
            <a:r>
              <a:rPr lang="es-MX" sz="2000" dirty="0" err="1">
                <a:solidFill>
                  <a:schemeClr val="tx1"/>
                </a:solidFill>
              </a:rPr>
              <a:t>ultricies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nec</a:t>
            </a:r>
            <a:r>
              <a:rPr lang="es-MX" sz="2000" dirty="0">
                <a:solidFill>
                  <a:schemeClr val="tx1"/>
                </a:solidFill>
              </a:rPr>
              <a:t>, </a:t>
            </a:r>
            <a:r>
              <a:rPr lang="es-MX" sz="2000" dirty="0" err="1">
                <a:solidFill>
                  <a:schemeClr val="tx1"/>
                </a:solidFill>
              </a:rPr>
              <a:t>pellentesque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eu</a:t>
            </a:r>
            <a:r>
              <a:rPr lang="es-MX" sz="2000" dirty="0">
                <a:solidFill>
                  <a:schemeClr val="tx1"/>
                </a:solidFill>
              </a:rPr>
              <a:t>, </a:t>
            </a:r>
            <a:r>
              <a:rPr lang="es-MX" sz="2000" dirty="0" err="1">
                <a:solidFill>
                  <a:schemeClr val="tx1"/>
                </a:solidFill>
              </a:rPr>
              <a:t>pretium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quis</a:t>
            </a:r>
            <a:r>
              <a:rPr lang="es-MX" sz="2000" dirty="0">
                <a:solidFill>
                  <a:schemeClr val="tx1"/>
                </a:solidFill>
              </a:rPr>
              <a:t>, </a:t>
            </a:r>
            <a:r>
              <a:rPr lang="es-MX" sz="2000" dirty="0" err="1">
                <a:solidFill>
                  <a:schemeClr val="tx1"/>
                </a:solidFill>
              </a:rPr>
              <a:t>sem</a:t>
            </a:r>
            <a:r>
              <a:rPr lang="es-MX" sz="2000" dirty="0">
                <a:solidFill>
                  <a:schemeClr val="tx1"/>
                </a:solidFill>
              </a:rPr>
              <a:t>. </a:t>
            </a:r>
            <a:r>
              <a:rPr lang="es-MX" sz="2000" dirty="0" err="1">
                <a:solidFill>
                  <a:schemeClr val="tx1"/>
                </a:solidFill>
              </a:rPr>
              <a:t>Nulla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consequat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massa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quis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enim</a:t>
            </a:r>
            <a:r>
              <a:rPr lang="es-MX" sz="2000" dirty="0">
                <a:solidFill>
                  <a:schemeClr val="tx1"/>
                </a:solidFill>
              </a:rPr>
              <a:t>. </a:t>
            </a:r>
            <a:r>
              <a:rPr lang="es-MX" sz="2000" dirty="0" err="1">
                <a:solidFill>
                  <a:schemeClr val="tx1"/>
                </a:solidFill>
              </a:rPr>
              <a:t>Donec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pede</a:t>
            </a:r>
            <a:r>
              <a:rPr lang="es-MX" sz="2000" dirty="0">
                <a:solidFill>
                  <a:schemeClr val="tx1"/>
                </a:solidFill>
              </a:rPr>
              <a:t> justo, </a:t>
            </a:r>
            <a:r>
              <a:rPr lang="es-MX" sz="2000" dirty="0" err="1">
                <a:solidFill>
                  <a:schemeClr val="tx1"/>
                </a:solidFill>
              </a:rPr>
              <a:t>fringilla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vel</a:t>
            </a:r>
            <a:r>
              <a:rPr lang="es-MX" sz="2000" dirty="0">
                <a:solidFill>
                  <a:schemeClr val="tx1"/>
                </a:solidFill>
              </a:rPr>
              <a:t>, </a:t>
            </a:r>
            <a:r>
              <a:rPr lang="es-MX" sz="2000" dirty="0" err="1">
                <a:solidFill>
                  <a:schemeClr val="tx1"/>
                </a:solidFill>
              </a:rPr>
              <a:t>aliquet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nec</a:t>
            </a:r>
            <a:r>
              <a:rPr lang="es-MX" sz="2000" dirty="0">
                <a:solidFill>
                  <a:schemeClr val="tx1"/>
                </a:solidFill>
              </a:rPr>
              <a:t>, </a:t>
            </a:r>
            <a:r>
              <a:rPr lang="es-MX" sz="2000" dirty="0" err="1">
                <a:solidFill>
                  <a:schemeClr val="tx1"/>
                </a:solidFill>
              </a:rPr>
              <a:t>vulputate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eget</a:t>
            </a:r>
            <a:r>
              <a:rPr lang="es-MX" sz="2000" dirty="0">
                <a:solidFill>
                  <a:schemeClr val="tx1"/>
                </a:solidFill>
              </a:rPr>
              <a:t>, </a:t>
            </a:r>
            <a:r>
              <a:rPr lang="es-MX" sz="2000" dirty="0" err="1">
                <a:solidFill>
                  <a:schemeClr val="tx1"/>
                </a:solidFill>
              </a:rPr>
              <a:t>arcu</a:t>
            </a:r>
            <a:r>
              <a:rPr lang="es-MX" sz="2000" dirty="0">
                <a:solidFill>
                  <a:schemeClr val="tx1"/>
                </a:solidFill>
              </a:rPr>
              <a:t>. In </a:t>
            </a:r>
            <a:r>
              <a:rPr lang="es-MX" sz="2000" dirty="0" err="1">
                <a:solidFill>
                  <a:schemeClr val="tx1"/>
                </a:solidFill>
              </a:rPr>
              <a:t>enim</a:t>
            </a:r>
            <a:r>
              <a:rPr lang="es-MX" sz="2000" dirty="0">
                <a:solidFill>
                  <a:schemeClr val="tx1"/>
                </a:solidFill>
              </a:rPr>
              <a:t> justo, </a:t>
            </a:r>
            <a:r>
              <a:rPr lang="es-MX" sz="2000" dirty="0" err="1">
                <a:solidFill>
                  <a:schemeClr val="tx1"/>
                </a:solidFill>
              </a:rPr>
              <a:t>rhoncus</a:t>
            </a:r>
            <a:r>
              <a:rPr lang="es-MX" sz="2000" dirty="0">
                <a:solidFill>
                  <a:schemeClr val="tx1"/>
                </a:solidFill>
              </a:rPr>
              <a:t> ut, </a:t>
            </a:r>
            <a:r>
              <a:rPr lang="es-MX" sz="2000" dirty="0" err="1">
                <a:solidFill>
                  <a:schemeClr val="tx1"/>
                </a:solidFill>
              </a:rPr>
              <a:t>imperdiet</a:t>
            </a:r>
            <a:r>
              <a:rPr lang="es-MX" sz="2000" dirty="0">
                <a:solidFill>
                  <a:schemeClr val="tx1"/>
                </a:solidFill>
              </a:rPr>
              <a:t> a, </a:t>
            </a:r>
            <a:r>
              <a:rPr lang="es-MX" sz="2000" dirty="0" err="1">
                <a:solidFill>
                  <a:schemeClr val="tx1"/>
                </a:solidFill>
              </a:rPr>
              <a:t>venenatis</a:t>
            </a:r>
            <a:r>
              <a:rPr lang="es-MX" sz="2000" dirty="0">
                <a:solidFill>
                  <a:schemeClr val="tx1"/>
                </a:solidFill>
              </a:rPr>
              <a:t> vitae, justo. </a:t>
            </a:r>
            <a:r>
              <a:rPr lang="es-MX" sz="2000" dirty="0" err="1">
                <a:solidFill>
                  <a:schemeClr val="tx1"/>
                </a:solidFill>
              </a:rPr>
              <a:t>Nullam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dictum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felis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eu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pede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mollis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pretium</a:t>
            </a:r>
            <a:r>
              <a:rPr lang="es-MX" sz="2000" dirty="0">
                <a:solidFill>
                  <a:schemeClr val="tx1"/>
                </a:solidFill>
              </a:rPr>
              <a:t>. </a:t>
            </a:r>
            <a:r>
              <a:rPr lang="es-MX" sz="2000" dirty="0" err="1">
                <a:solidFill>
                  <a:schemeClr val="tx1"/>
                </a:solidFill>
              </a:rPr>
              <a:t>Integer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tincidunt</a:t>
            </a:r>
            <a:r>
              <a:rPr lang="es-MX" sz="2000" dirty="0">
                <a:solidFill>
                  <a:schemeClr val="tx1"/>
                </a:solidFill>
              </a:rPr>
              <a:t>. </a:t>
            </a:r>
            <a:r>
              <a:rPr lang="es-MX" sz="2000" dirty="0" err="1">
                <a:solidFill>
                  <a:schemeClr val="tx1"/>
                </a:solidFill>
              </a:rPr>
              <a:t>Cras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dapibus</a:t>
            </a:r>
            <a:r>
              <a:rPr lang="es-MX" sz="2000" dirty="0">
                <a:solidFill>
                  <a:schemeClr val="tx1"/>
                </a:solidFill>
              </a:rPr>
              <a:t>. </a:t>
            </a:r>
            <a:r>
              <a:rPr lang="es-MX" sz="2000" dirty="0" err="1">
                <a:solidFill>
                  <a:schemeClr val="tx1"/>
                </a:solidFill>
              </a:rPr>
              <a:t>Vivamus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elementum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semper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nisi</a:t>
            </a:r>
            <a:r>
              <a:rPr lang="es-MX" sz="2000" dirty="0">
                <a:solidFill>
                  <a:schemeClr val="tx1"/>
                </a:solidFill>
              </a:rPr>
              <a:t>. </a:t>
            </a:r>
            <a:r>
              <a:rPr lang="es-MX" sz="2000" dirty="0" err="1">
                <a:solidFill>
                  <a:schemeClr val="tx1"/>
                </a:solidFill>
              </a:rPr>
              <a:t>Aenean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vulputate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eleifend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tellus</a:t>
            </a:r>
            <a:r>
              <a:rPr lang="es-MX" sz="2000" dirty="0">
                <a:solidFill>
                  <a:schemeClr val="tx1"/>
                </a:solidFill>
              </a:rPr>
              <a:t>. </a:t>
            </a:r>
            <a:r>
              <a:rPr lang="es-MX" sz="2000" dirty="0" err="1">
                <a:solidFill>
                  <a:schemeClr val="tx1"/>
                </a:solidFill>
              </a:rPr>
              <a:t>Aenean</a:t>
            </a:r>
            <a:r>
              <a:rPr lang="es-MX" sz="2000" dirty="0">
                <a:solidFill>
                  <a:schemeClr val="tx1"/>
                </a:solidFill>
              </a:rPr>
              <a:t> leo </a:t>
            </a:r>
            <a:r>
              <a:rPr lang="es-MX" sz="2000" dirty="0" err="1">
                <a:solidFill>
                  <a:schemeClr val="tx1"/>
                </a:solidFill>
              </a:rPr>
              <a:t>ligula</a:t>
            </a:r>
            <a:r>
              <a:rPr lang="es-MX" sz="2000" dirty="0">
                <a:solidFill>
                  <a:schemeClr val="tx1"/>
                </a:solidFill>
              </a:rPr>
              <a:t>, </a:t>
            </a:r>
            <a:r>
              <a:rPr lang="es-MX" sz="2000" dirty="0" err="1">
                <a:solidFill>
                  <a:schemeClr val="tx1"/>
                </a:solidFill>
              </a:rPr>
              <a:t>porttitor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eu</a:t>
            </a:r>
            <a:r>
              <a:rPr lang="es-MX" sz="2000" dirty="0">
                <a:solidFill>
                  <a:schemeClr val="tx1"/>
                </a:solidFill>
              </a:rPr>
              <a:t>, </a:t>
            </a:r>
            <a:r>
              <a:rPr lang="es-MX" sz="2000" dirty="0" err="1">
                <a:solidFill>
                  <a:schemeClr val="tx1"/>
                </a:solidFill>
              </a:rPr>
              <a:t>consequat</a:t>
            </a:r>
            <a:r>
              <a:rPr lang="es-MX" sz="2000" dirty="0">
                <a:solidFill>
                  <a:schemeClr val="tx1"/>
                </a:solidFill>
              </a:rPr>
              <a:t> vitae, </a:t>
            </a:r>
            <a:r>
              <a:rPr lang="es-MX" sz="2000" dirty="0" err="1">
                <a:solidFill>
                  <a:schemeClr val="tx1"/>
                </a:solidFill>
              </a:rPr>
              <a:t>eleifend</a:t>
            </a:r>
            <a:r>
              <a:rPr lang="es-MX" sz="2000" dirty="0">
                <a:solidFill>
                  <a:schemeClr val="tx1"/>
                </a:solidFill>
              </a:rPr>
              <a:t> ac, </a:t>
            </a:r>
            <a:r>
              <a:rPr lang="es-MX" sz="2000" dirty="0" err="1">
                <a:solidFill>
                  <a:schemeClr val="tx1"/>
                </a:solidFill>
              </a:rPr>
              <a:t>enim</a:t>
            </a:r>
            <a:r>
              <a:rPr lang="es-MX" sz="2000" dirty="0">
                <a:solidFill>
                  <a:schemeClr val="tx1"/>
                </a:solidFill>
              </a:rPr>
              <a:t>. </a:t>
            </a:r>
          </a:p>
        </p:txBody>
      </p:sp>
      <p:sp>
        <p:nvSpPr>
          <p:cNvPr id="39" name="Rectángulo 38">
            <a:extLst>
              <a:ext uri="{FF2B5EF4-FFF2-40B4-BE49-F238E27FC236}">
                <a16:creationId xmlns:a16="http://schemas.microsoft.com/office/drawing/2014/main" id="{4CF27522-257C-4C99-9F1E-38FE764A0A92}"/>
              </a:ext>
            </a:extLst>
          </p:cNvPr>
          <p:cNvSpPr/>
          <p:nvPr/>
        </p:nvSpPr>
        <p:spPr>
          <a:xfrm>
            <a:off x="992444" y="21873177"/>
            <a:ext cx="19870465" cy="25673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s-MX" sz="2000" dirty="0" err="1">
                <a:solidFill>
                  <a:schemeClr val="tx1"/>
                </a:solidFill>
              </a:rPr>
              <a:t>Lorem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ipsum</a:t>
            </a:r>
            <a:r>
              <a:rPr lang="es-MX" sz="2000" dirty="0">
                <a:solidFill>
                  <a:schemeClr val="tx1"/>
                </a:solidFill>
              </a:rPr>
              <a:t> dolor </a:t>
            </a:r>
            <a:r>
              <a:rPr lang="es-MX" sz="2000" dirty="0" err="1">
                <a:solidFill>
                  <a:schemeClr val="tx1"/>
                </a:solidFill>
              </a:rPr>
              <a:t>sit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amet</a:t>
            </a:r>
            <a:r>
              <a:rPr lang="es-MX" sz="2000" dirty="0">
                <a:solidFill>
                  <a:schemeClr val="tx1"/>
                </a:solidFill>
              </a:rPr>
              <a:t>, </a:t>
            </a:r>
            <a:r>
              <a:rPr lang="es-MX" sz="2000" dirty="0" err="1">
                <a:solidFill>
                  <a:schemeClr val="tx1"/>
                </a:solidFill>
              </a:rPr>
              <a:t>consectetuer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adipiscing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elit</a:t>
            </a:r>
            <a:r>
              <a:rPr lang="es-MX" sz="2000" dirty="0">
                <a:solidFill>
                  <a:schemeClr val="tx1"/>
                </a:solidFill>
              </a:rPr>
              <a:t>. </a:t>
            </a:r>
            <a:r>
              <a:rPr lang="es-MX" sz="2000" dirty="0" err="1">
                <a:solidFill>
                  <a:schemeClr val="tx1"/>
                </a:solidFill>
              </a:rPr>
              <a:t>Aenean</a:t>
            </a:r>
            <a:r>
              <a:rPr lang="es-MX" sz="2000" dirty="0">
                <a:solidFill>
                  <a:schemeClr val="tx1"/>
                </a:solidFill>
              </a:rPr>
              <a:t> commodo </a:t>
            </a:r>
            <a:r>
              <a:rPr lang="es-MX" sz="2000" dirty="0" err="1">
                <a:solidFill>
                  <a:schemeClr val="tx1"/>
                </a:solidFill>
              </a:rPr>
              <a:t>ligula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eget</a:t>
            </a:r>
            <a:r>
              <a:rPr lang="es-MX" sz="2000" dirty="0">
                <a:solidFill>
                  <a:schemeClr val="tx1"/>
                </a:solidFill>
              </a:rPr>
              <a:t> dolor. </a:t>
            </a:r>
            <a:r>
              <a:rPr lang="es-MX" sz="2000" dirty="0" err="1">
                <a:solidFill>
                  <a:schemeClr val="tx1"/>
                </a:solidFill>
              </a:rPr>
              <a:t>Aenean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massa</a:t>
            </a:r>
            <a:r>
              <a:rPr lang="es-MX" sz="2000" dirty="0">
                <a:solidFill>
                  <a:schemeClr val="tx1"/>
                </a:solidFill>
              </a:rPr>
              <a:t>. Cum </a:t>
            </a:r>
            <a:r>
              <a:rPr lang="es-MX" sz="2000" dirty="0" err="1">
                <a:solidFill>
                  <a:schemeClr val="tx1"/>
                </a:solidFill>
              </a:rPr>
              <a:t>sociis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natoque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penatibus</a:t>
            </a:r>
            <a:r>
              <a:rPr lang="es-MX" sz="2000" dirty="0">
                <a:solidFill>
                  <a:schemeClr val="tx1"/>
                </a:solidFill>
              </a:rPr>
              <a:t> et </a:t>
            </a:r>
            <a:r>
              <a:rPr lang="es-MX" sz="2000" dirty="0" err="1">
                <a:solidFill>
                  <a:schemeClr val="tx1"/>
                </a:solidFill>
              </a:rPr>
              <a:t>magnis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dis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parturient</a:t>
            </a:r>
            <a:r>
              <a:rPr lang="es-MX" sz="2000" dirty="0">
                <a:solidFill>
                  <a:schemeClr val="tx1"/>
                </a:solidFill>
              </a:rPr>
              <a:t> montes, </a:t>
            </a:r>
            <a:r>
              <a:rPr lang="es-MX" sz="2000" dirty="0" err="1">
                <a:solidFill>
                  <a:schemeClr val="tx1"/>
                </a:solidFill>
              </a:rPr>
              <a:t>nascetur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ridiculus</a:t>
            </a:r>
            <a:r>
              <a:rPr lang="es-MX" sz="2000" dirty="0">
                <a:solidFill>
                  <a:schemeClr val="tx1"/>
                </a:solidFill>
              </a:rPr>
              <a:t> mus. </a:t>
            </a:r>
            <a:r>
              <a:rPr lang="es-MX" sz="2000" dirty="0" err="1">
                <a:solidFill>
                  <a:schemeClr val="tx1"/>
                </a:solidFill>
              </a:rPr>
              <a:t>Donec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quam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felis</a:t>
            </a:r>
            <a:r>
              <a:rPr lang="es-MX" sz="2000" dirty="0">
                <a:solidFill>
                  <a:schemeClr val="tx1"/>
                </a:solidFill>
              </a:rPr>
              <a:t>, </a:t>
            </a:r>
            <a:r>
              <a:rPr lang="es-MX" sz="2000" dirty="0" err="1">
                <a:solidFill>
                  <a:schemeClr val="tx1"/>
                </a:solidFill>
              </a:rPr>
              <a:t>ultricies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nec</a:t>
            </a:r>
            <a:r>
              <a:rPr lang="es-MX" sz="2000" dirty="0">
                <a:solidFill>
                  <a:schemeClr val="tx1"/>
                </a:solidFill>
              </a:rPr>
              <a:t>, </a:t>
            </a:r>
            <a:r>
              <a:rPr lang="es-MX" sz="2000" dirty="0" err="1">
                <a:solidFill>
                  <a:schemeClr val="tx1"/>
                </a:solidFill>
              </a:rPr>
              <a:t>pellentesque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eu</a:t>
            </a:r>
            <a:r>
              <a:rPr lang="es-MX" sz="2000" dirty="0">
                <a:solidFill>
                  <a:schemeClr val="tx1"/>
                </a:solidFill>
              </a:rPr>
              <a:t>, </a:t>
            </a:r>
            <a:r>
              <a:rPr lang="es-MX" sz="2000" dirty="0" err="1">
                <a:solidFill>
                  <a:schemeClr val="tx1"/>
                </a:solidFill>
              </a:rPr>
              <a:t>pretium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quis</a:t>
            </a:r>
            <a:r>
              <a:rPr lang="es-MX" sz="2000" dirty="0">
                <a:solidFill>
                  <a:schemeClr val="tx1"/>
                </a:solidFill>
              </a:rPr>
              <a:t>, </a:t>
            </a:r>
            <a:r>
              <a:rPr lang="es-MX" sz="2000" dirty="0" err="1">
                <a:solidFill>
                  <a:schemeClr val="tx1"/>
                </a:solidFill>
              </a:rPr>
              <a:t>sem</a:t>
            </a:r>
            <a:r>
              <a:rPr lang="es-MX" sz="2000" dirty="0">
                <a:solidFill>
                  <a:schemeClr val="tx1"/>
                </a:solidFill>
              </a:rPr>
              <a:t>. </a:t>
            </a:r>
            <a:r>
              <a:rPr lang="es-MX" sz="2000" dirty="0" err="1">
                <a:solidFill>
                  <a:schemeClr val="tx1"/>
                </a:solidFill>
              </a:rPr>
              <a:t>Nulla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consequat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massa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quis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enim</a:t>
            </a:r>
            <a:r>
              <a:rPr lang="es-MX" sz="2000" dirty="0">
                <a:solidFill>
                  <a:schemeClr val="tx1"/>
                </a:solidFill>
              </a:rPr>
              <a:t>. </a:t>
            </a:r>
            <a:r>
              <a:rPr lang="es-MX" sz="2000" dirty="0" err="1">
                <a:solidFill>
                  <a:schemeClr val="tx1"/>
                </a:solidFill>
              </a:rPr>
              <a:t>Donec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pede</a:t>
            </a:r>
            <a:r>
              <a:rPr lang="es-MX" sz="2000" dirty="0">
                <a:solidFill>
                  <a:schemeClr val="tx1"/>
                </a:solidFill>
              </a:rPr>
              <a:t> justo, </a:t>
            </a:r>
            <a:r>
              <a:rPr lang="es-MX" sz="2000" dirty="0" err="1">
                <a:solidFill>
                  <a:schemeClr val="tx1"/>
                </a:solidFill>
              </a:rPr>
              <a:t>fringilla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vel</a:t>
            </a:r>
            <a:r>
              <a:rPr lang="es-MX" sz="2000" dirty="0">
                <a:solidFill>
                  <a:schemeClr val="tx1"/>
                </a:solidFill>
              </a:rPr>
              <a:t>, </a:t>
            </a:r>
            <a:r>
              <a:rPr lang="es-MX" sz="2000" dirty="0" err="1">
                <a:solidFill>
                  <a:schemeClr val="tx1"/>
                </a:solidFill>
              </a:rPr>
              <a:t>aliquet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nec</a:t>
            </a:r>
            <a:r>
              <a:rPr lang="es-MX" sz="2000" dirty="0">
                <a:solidFill>
                  <a:schemeClr val="tx1"/>
                </a:solidFill>
              </a:rPr>
              <a:t>, </a:t>
            </a:r>
            <a:r>
              <a:rPr lang="es-MX" sz="2000" dirty="0" err="1">
                <a:solidFill>
                  <a:schemeClr val="tx1"/>
                </a:solidFill>
              </a:rPr>
              <a:t>vulputate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eget</a:t>
            </a:r>
            <a:r>
              <a:rPr lang="es-MX" sz="2000" dirty="0">
                <a:solidFill>
                  <a:schemeClr val="tx1"/>
                </a:solidFill>
              </a:rPr>
              <a:t>, </a:t>
            </a:r>
            <a:r>
              <a:rPr lang="es-MX" sz="2000" dirty="0" err="1">
                <a:solidFill>
                  <a:schemeClr val="tx1"/>
                </a:solidFill>
              </a:rPr>
              <a:t>arcu</a:t>
            </a:r>
            <a:r>
              <a:rPr lang="es-MX" sz="2000" dirty="0">
                <a:solidFill>
                  <a:schemeClr val="tx1"/>
                </a:solidFill>
              </a:rPr>
              <a:t>. In </a:t>
            </a:r>
            <a:r>
              <a:rPr lang="es-MX" sz="2000" dirty="0" err="1">
                <a:solidFill>
                  <a:schemeClr val="tx1"/>
                </a:solidFill>
              </a:rPr>
              <a:t>enim</a:t>
            </a:r>
            <a:r>
              <a:rPr lang="es-MX" sz="2000" dirty="0">
                <a:solidFill>
                  <a:schemeClr val="tx1"/>
                </a:solidFill>
              </a:rPr>
              <a:t> justo, </a:t>
            </a:r>
            <a:r>
              <a:rPr lang="es-MX" sz="2000" dirty="0" err="1">
                <a:solidFill>
                  <a:schemeClr val="tx1"/>
                </a:solidFill>
              </a:rPr>
              <a:t>rhoncus</a:t>
            </a:r>
            <a:r>
              <a:rPr lang="es-MX" sz="2000" dirty="0">
                <a:solidFill>
                  <a:schemeClr val="tx1"/>
                </a:solidFill>
              </a:rPr>
              <a:t> ut, </a:t>
            </a:r>
            <a:r>
              <a:rPr lang="es-MX" sz="2000" dirty="0" err="1">
                <a:solidFill>
                  <a:schemeClr val="tx1"/>
                </a:solidFill>
              </a:rPr>
              <a:t>imperdiet</a:t>
            </a:r>
            <a:r>
              <a:rPr lang="es-MX" sz="2000" dirty="0">
                <a:solidFill>
                  <a:schemeClr val="tx1"/>
                </a:solidFill>
              </a:rPr>
              <a:t> a, </a:t>
            </a:r>
            <a:r>
              <a:rPr lang="es-MX" sz="2000" dirty="0" err="1">
                <a:solidFill>
                  <a:schemeClr val="tx1"/>
                </a:solidFill>
              </a:rPr>
              <a:t>venenatis</a:t>
            </a:r>
            <a:r>
              <a:rPr lang="es-MX" sz="2000" dirty="0">
                <a:solidFill>
                  <a:schemeClr val="tx1"/>
                </a:solidFill>
              </a:rPr>
              <a:t> vitae, justo. </a:t>
            </a:r>
            <a:r>
              <a:rPr lang="es-MX" sz="2000" dirty="0" err="1">
                <a:solidFill>
                  <a:schemeClr val="tx1"/>
                </a:solidFill>
              </a:rPr>
              <a:t>Nullam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dictum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felis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eu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pede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mollis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pretium</a:t>
            </a:r>
            <a:r>
              <a:rPr lang="es-MX" sz="2000" dirty="0">
                <a:solidFill>
                  <a:schemeClr val="tx1"/>
                </a:solidFill>
              </a:rPr>
              <a:t>. </a:t>
            </a:r>
            <a:r>
              <a:rPr lang="es-MX" sz="2000" dirty="0" err="1">
                <a:solidFill>
                  <a:schemeClr val="tx1"/>
                </a:solidFill>
              </a:rPr>
              <a:t>Integer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tincidunt</a:t>
            </a:r>
            <a:r>
              <a:rPr lang="es-MX" sz="2000" dirty="0">
                <a:solidFill>
                  <a:schemeClr val="tx1"/>
                </a:solidFill>
              </a:rPr>
              <a:t>. </a:t>
            </a:r>
            <a:r>
              <a:rPr lang="es-MX" sz="2000" dirty="0" err="1">
                <a:solidFill>
                  <a:schemeClr val="tx1"/>
                </a:solidFill>
              </a:rPr>
              <a:t>Cras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dapibus</a:t>
            </a:r>
            <a:r>
              <a:rPr lang="es-MX" sz="2000" dirty="0">
                <a:solidFill>
                  <a:schemeClr val="tx1"/>
                </a:solidFill>
              </a:rPr>
              <a:t>. </a:t>
            </a:r>
            <a:r>
              <a:rPr lang="es-MX" sz="2000" dirty="0" err="1">
                <a:solidFill>
                  <a:schemeClr val="tx1"/>
                </a:solidFill>
              </a:rPr>
              <a:t>Vivamus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elementum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semper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nisi</a:t>
            </a:r>
            <a:r>
              <a:rPr lang="es-MX" sz="2000" dirty="0">
                <a:solidFill>
                  <a:schemeClr val="tx1"/>
                </a:solidFill>
              </a:rPr>
              <a:t>. </a:t>
            </a:r>
            <a:r>
              <a:rPr lang="es-MX" sz="2000" dirty="0" err="1">
                <a:solidFill>
                  <a:schemeClr val="tx1"/>
                </a:solidFill>
              </a:rPr>
              <a:t>Aenean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vulputate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eleifend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tellus</a:t>
            </a:r>
            <a:r>
              <a:rPr lang="es-MX" sz="2000" dirty="0">
                <a:solidFill>
                  <a:schemeClr val="tx1"/>
                </a:solidFill>
              </a:rPr>
              <a:t>. </a:t>
            </a:r>
            <a:r>
              <a:rPr lang="es-MX" sz="2000" dirty="0" err="1">
                <a:solidFill>
                  <a:schemeClr val="tx1"/>
                </a:solidFill>
              </a:rPr>
              <a:t>Aenean</a:t>
            </a:r>
            <a:r>
              <a:rPr lang="es-MX" sz="2000" dirty="0">
                <a:solidFill>
                  <a:schemeClr val="tx1"/>
                </a:solidFill>
              </a:rPr>
              <a:t> leo </a:t>
            </a:r>
            <a:r>
              <a:rPr lang="es-MX" sz="2000" dirty="0" err="1">
                <a:solidFill>
                  <a:schemeClr val="tx1"/>
                </a:solidFill>
              </a:rPr>
              <a:t>ligula</a:t>
            </a:r>
            <a:r>
              <a:rPr lang="es-MX" sz="2000" dirty="0">
                <a:solidFill>
                  <a:schemeClr val="tx1"/>
                </a:solidFill>
              </a:rPr>
              <a:t>, </a:t>
            </a:r>
            <a:r>
              <a:rPr lang="es-MX" sz="2000" dirty="0" err="1">
                <a:solidFill>
                  <a:schemeClr val="tx1"/>
                </a:solidFill>
              </a:rPr>
              <a:t>porttitor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eu</a:t>
            </a:r>
            <a:r>
              <a:rPr lang="es-MX" sz="2000" dirty="0">
                <a:solidFill>
                  <a:schemeClr val="tx1"/>
                </a:solidFill>
              </a:rPr>
              <a:t>, </a:t>
            </a:r>
            <a:r>
              <a:rPr lang="es-MX" sz="2000" dirty="0" err="1">
                <a:solidFill>
                  <a:schemeClr val="tx1"/>
                </a:solidFill>
              </a:rPr>
              <a:t>consequat</a:t>
            </a:r>
            <a:r>
              <a:rPr lang="es-MX" sz="2000" dirty="0">
                <a:solidFill>
                  <a:schemeClr val="tx1"/>
                </a:solidFill>
              </a:rPr>
              <a:t> vitae, </a:t>
            </a:r>
            <a:r>
              <a:rPr lang="es-MX" sz="2000" dirty="0" err="1">
                <a:solidFill>
                  <a:schemeClr val="tx1"/>
                </a:solidFill>
              </a:rPr>
              <a:t>eleifend</a:t>
            </a:r>
            <a:r>
              <a:rPr lang="es-MX" sz="2000" dirty="0">
                <a:solidFill>
                  <a:schemeClr val="tx1"/>
                </a:solidFill>
              </a:rPr>
              <a:t> ac, </a:t>
            </a:r>
            <a:r>
              <a:rPr lang="es-MX" sz="2000" dirty="0" err="1">
                <a:solidFill>
                  <a:schemeClr val="tx1"/>
                </a:solidFill>
              </a:rPr>
              <a:t>enim</a:t>
            </a:r>
            <a:r>
              <a:rPr lang="es-MX" sz="2000" dirty="0">
                <a:solidFill>
                  <a:schemeClr val="tx1"/>
                </a:solidFill>
              </a:rPr>
              <a:t>. </a:t>
            </a:r>
            <a:r>
              <a:rPr lang="es-MX" sz="2000" dirty="0" err="1">
                <a:solidFill>
                  <a:schemeClr val="tx1"/>
                </a:solidFill>
              </a:rPr>
              <a:t>Aliquam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lorem</a:t>
            </a:r>
            <a:r>
              <a:rPr lang="es-MX" sz="2000" dirty="0">
                <a:solidFill>
                  <a:schemeClr val="tx1"/>
                </a:solidFill>
              </a:rPr>
              <a:t> ante, </a:t>
            </a:r>
            <a:r>
              <a:rPr lang="es-MX" sz="2000" dirty="0" err="1">
                <a:solidFill>
                  <a:schemeClr val="tx1"/>
                </a:solidFill>
              </a:rPr>
              <a:t>dapibus</a:t>
            </a:r>
            <a:r>
              <a:rPr lang="es-MX" sz="2000" dirty="0">
                <a:solidFill>
                  <a:schemeClr val="tx1"/>
                </a:solidFill>
              </a:rPr>
              <a:t> in, </a:t>
            </a:r>
            <a:r>
              <a:rPr lang="es-MX" sz="2000" dirty="0" err="1">
                <a:solidFill>
                  <a:schemeClr val="tx1"/>
                </a:solidFill>
              </a:rPr>
              <a:t>viverra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quis</a:t>
            </a:r>
            <a:r>
              <a:rPr lang="es-MX" sz="2000" dirty="0">
                <a:solidFill>
                  <a:schemeClr val="tx1"/>
                </a:solidFill>
              </a:rPr>
              <a:t>, </a:t>
            </a:r>
            <a:r>
              <a:rPr lang="es-MX" sz="2000" dirty="0" err="1">
                <a:solidFill>
                  <a:schemeClr val="tx1"/>
                </a:solidFill>
              </a:rPr>
              <a:t>feugiat</a:t>
            </a:r>
            <a:r>
              <a:rPr lang="es-MX" sz="2000" dirty="0">
                <a:solidFill>
                  <a:schemeClr val="tx1"/>
                </a:solidFill>
              </a:rPr>
              <a:t> a, </a:t>
            </a:r>
            <a:r>
              <a:rPr lang="es-MX" sz="2000" dirty="0" err="1">
                <a:solidFill>
                  <a:schemeClr val="tx1"/>
                </a:solidFill>
              </a:rPr>
              <a:t>tellus</a:t>
            </a:r>
            <a:r>
              <a:rPr lang="es-MX" sz="2000" dirty="0">
                <a:solidFill>
                  <a:schemeClr val="tx1"/>
                </a:solidFill>
              </a:rPr>
              <a:t>. </a:t>
            </a:r>
            <a:r>
              <a:rPr lang="es-MX" sz="2000" dirty="0" err="1">
                <a:solidFill>
                  <a:schemeClr val="tx1"/>
                </a:solidFill>
              </a:rPr>
              <a:t>Phasellus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viverra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nulla</a:t>
            </a:r>
            <a:r>
              <a:rPr lang="es-MX" sz="2000" dirty="0">
                <a:solidFill>
                  <a:schemeClr val="tx1"/>
                </a:solidFill>
              </a:rPr>
              <a:t> ut </a:t>
            </a:r>
            <a:r>
              <a:rPr lang="es-MX" sz="2000" dirty="0" err="1">
                <a:solidFill>
                  <a:schemeClr val="tx1"/>
                </a:solidFill>
              </a:rPr>
              <a:t>metus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varius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laoreet</a:t>
            </a:r>
            <a:r>
              <a:rPr lang="es-MX" sz="2000" dirty="0">
                <a:solidFill>
                  <a:schemeClr val="tx1"/>
                </a:solidFill>
              </a:rPr>
              <a:t>. </a:t>
            </a:r>
            <a:r>
              <a:rPr lang="es-MX" sz="2000" dirty="0" err="1">
                <a:solidFill>
                  <a:schemeClr val="tx1"/>
                </a:solidFill>
              </a:rPr>
              <a:t>Quisque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rutrum</a:t>
            </a:r>
            <a:r>
              <a:rPr lang="es-MX" sz="2000" dirty="0">
                <a:solidFill>
                  <a:schemeClr val="tx1"/>
                </a:solidFill>
              </a:rPr>
              <a:t>. </a:t>
            </a:r>
            <a:r>
              <a:rPr lang="es-MX" sz="2000" dirty="0" err="1">
                <a:solidFill>
                  <a:schemeClr val="tx1"/>
                </a:solidFill>
              </a:rPr>
              <a:t>Aenean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imperdiet</a:t>
            </a:r>
            <a:r>
              <a:rPr lang="es-MX" sz="2000" dirty="0">
                <a:solidFill>
                  <a:schemeClr val="tx1"/>
                </a:solidFill>
              </a:rPr>
              <a:t>. </a:t>
            </a:r>
            <a:r>
              <a:rPr lang="es-MX" sz="2000" dirty="0" err="1">
                <a:solidFill>
                  <a:schemeClr val="tx1"/>
                </a:solidFill>
              </a:rPr>
              <a:t>Etiam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ultricies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nisi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vel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augue</a:t>
            </a:r>
            <a:r>
              <a:rPr lang="es-MX" sz="2000" dirty="0">
                <a:solidFill>
                  <a:schemeClr val="tx1"/>
                </a:solidFill>
              </a:rPr>
              <a:t>. </a:t>
            </a:r>
            <a:r>
              <a:rPr lang="es-MX" sz="2000" dirty="0" err="1">
                <a:solidFill>
                  <a:schemeClr val="tx1"/>
                </a:solidFill>
              </a:rPr>
              <a:t>Curabitur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ullamcorper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ultricies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nisi</a:t>
            </a:r>
            <a:r>
              <a:rPr lang="es-MX" sz="2000" dirty="0">
                <a:solidFill>
                  <a:schemeClr val="tx1"/>
                </a:solidFill>
              </a:rPr>
              <a:t>. </a:t>
            </a:r>
            <a:r>
              <a:rPr lang="es-MX" sz="2000" dirty="0" err="1">
                <a:solidFill>
                  <a:schemeClr val="tx1"/>
                </a:solidFill>
              </a:rPr>
              <a:t>Nam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eget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dui</a:t>
            </a:r>
            <a:r>
              <a:rPr lang="es-MX" sz="2000" dirty="0">
                <a:solidFill>
                  <a:schemeClr val="tx1"/>
                </a:solidFill>
              </a:rPr>
              <a:t>. </a:t>
            </a:r>
            <a:r>
              <a:rPr lang="es-MX" sz="2000" dirty="0" err="1">
                <a:solidFill>
                  <a:schemeClr val="tx1"/>
                </a:solidFill>
              </a:rPr>
              <a:t>Etiam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rhoncus</a:t>
            </a:r>
            <a:r>
              <a:rPr lang="es-MX" sz="2000" dirty="0">
                <a:solidFill>
                  <a:schemeClr val="tx1"/>
                </a:solidFill>
              </a:rPr>
              <a:t>. </a:t>
            </a:r>
            <a:r>
              <a:rPr lang="es-MX" sz="2000" dirty="0" err="1">
                <a:solidFill>
                  <a:schemeClr val="tx1"/>
                </a:solidFill>
              </a:rPr>
              <a:t>Maecenas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tempus</a:t>
            </a:r>
            <a:r>
              <a:rPr lang="es-MX" sz="2000" dirty="0">
                <a:solidFill>
                  <a:schemeClr val="tx1"/>
                </a:solidFill>
              </a:rPr>
              <a:t>, </a:t>
            </a:r>
            <a:r>
              <a:rPr lang="es-MX" sz="2000" dirty="0" err="1">
                <a:solidFill>
                  <a:schemeClr val="tx1"/>
                </a:solidFill>
              </a:rPr>
              <a:t>tellus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eget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condimentum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rhoncus</a:t>
            </a:r>
            <a:r>
              <a:rPr lang="es-MX" sz="2000" dirty="0">
                <a:solidFill>
                  <a:schemeClr val="tx1"/>
                </a:solidFill>
              </a:rPr>
              <a:t>, </a:t>
            </a:r>
            <a:r>
              <a:rPr lang="es-MX" sz="2000" dirty="0" err="1">
                <a:solidFill>
                  <a:schemeClr val="tx1"/>
                </a:solidFill>
              </a:rPr>
              <a:t>sem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quam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semper</a:t>
            </a:r>
            <a:r>
              <a:rPr lang="es-MX" sz="2000" dirty="0">
                <a:solidFill>
                  <a:schemeClr val="tx1"/>
                </a:solidFill>
              </a:rPr>
              <a:t> libero, </a:t>
            </a:r>
            <a:r>
              <a:rPr lang="es-MX" sz="2000" dirty="0" err="1">
                <a:solidFill>
                  <a:schemeClr val="tx1"/>
                </a:solidFill>
              </a:rPr>
              <a:t>sit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amet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adipiscing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sem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neque</a:t>
            </a:r>
            <a:r>
              <a:rPr lang="es-MX" sz="2000" dirty="0">
                <a:solidFill>
                  <a:schemeClr val="tx1"/>
                </a:solidFill>
              </a:rPr>
              <a:t> sed </a:t>
            </a:r>
            <a:r>
              <a:rPr lang="es-MX" sz="2000" dirty="0" err="1">
                <a:solidFill>
                  <a:schemeClr val="tx1"/>
                </a:solidFill>
              </a:rPr>
              <a:t>ipsum</a:t>
            </a:r>
            <a:r>
              <a:rPr lang="es-MX" sz="2000" dirty="0">
                <a:solidFill>
                  <a:schemeClr val="tx1"/>
                </a:solidFill>
              </a:rPr>
              <a:t>. </a:t>
            </a:r>
            <a:r>
              <a:rPr lang="es-MX" sz="2000" dirty="0" err="1">
                <a:solidFill>
                  <a:schemeClr val="tx1"/>
                </a:solidFill>
              </a:rPr>
              <a:t>Nam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quam</a:t>
            </a:r>
            <a:r>
              <a:rPr lang="es-MX" sz="2000" dirty="0">
                <a:solidFill>
                  <a:schemeClr val="tx1"/>
                </a:solidFill>
              </a:rPr>
              <a:t> nunc, </a:t>
            </a:r>
            <a:r>
              <a:rPr lang="es-MX" sz="2000" dirty="0" err="1">
                <a:solidFill>
                  <a:schemeClr val="tx1"/>
                </a:solidFill>
              </a:rPr>
              <a:t>blandit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vel</a:t>
            </a:r>
            <a:r>
              <a:rPr lang="es-MX" sz="2000" dirty="0">
                <a:solidFill>
                  <a:schemeClr val="tx1"/>
                </a:solidFill>
              </a:rPr>
              <a:t>, </a:t>
            </a:r>
            <a:r>
              <a:rPr lang="es-MX" sz="2000" dirty="0" err="1">
                <a:solidFill>
                  <a:schemeClr val="tx1"/>
                </a:solidFill>
              </a:rPr>
              <a:t>luctus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pulvinar</a:t>
            </a:r>
            <a:r>
              <a:rPr lang="es-MX" sz="2000" dirty="0">
                <a:solidFill>
                  <a:schemeClr val="tx1"/>
                </a:solidFill>
              </a:rPr>
              <a:t>, </a:t>
            </a:r>
            <a:r>
              <a:rPr lang="es-MX" sz="2000" dirty="0" err="1">
                <a:solidFill>
                  <a:schemeClr val="tx1"/>
                </a:solidFill>
              </a:rPr>
              <a:t>hendrerit</a:t>
            </a:r>
            <a:r>
              <a:rPr lang="es-MX" sz="2000" dirty="0">
                <a:solidFill>
                  <a:schemeClr val="tx1"/>
                </a:solidFill>
              </a:rPr>
              <a:t> id, </a:t>
            </a:r>
            <a:r>
              <a:rPr lang="es-MX" sz="2000" dirty="0" err="1">
                <a:solidFill>
                  <a:schemeClr val="tx1"/>
                </a:solidFill>
              </a:rPr>
              <a:t>lorem</a:t>
            </a:r>
            <a:r>
              <a:rPr lang="es-MX" sz="2000" dirty="0">
                <a:solidFill>
                  <a:schemeClr val="tx1"/>
                </a:solidFill>
              </a:rPr>
              <a:t>. </a:t>
            </a:r>
            <a:r>
              <a:rPr lang="es-MX" sz="2000" dirty="0" err="1">
                <a:solidFill>
                  <a:schemeClr val="tx1"/>
                </a:solidFill>
              </a:rPr>
              <a:t>Maecenas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nec</a:t>
            </a:r>
            <a:r>
              <a:rPr lang="es-MX" sz="2000" dirty="0">
                <a:solidFill>
                  <a:schemeClr val="tx1"/>
                </a:solidFill>
              </a:rPr>
              <a:t> odio et ante </a:t>
            </a:r>
            <a:r>
              <a:rPr lang="es-MX" sz="2000" dirty="0" err="1">
                <a:solidFill>
                  <a:schemeClr val="tx1"/>
                </a:solidFill>
              </a:rPr>
              <a:t>tincidunt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tempus</a:t>
            </a:r>
            <a:r>
              <a:rPr lang="es-MX" sz="2000" dirty="0">
                <a:solidFill>
                  <a:schemeClr val="tx1"/>
                </a:solidFill>
              </a:rPr>
              <a:t>. </a:t>
            </a:r>
            <a:r>
              <a:rPr lang="es-MX" sz="2000" dirty="0" err="1">
                <a:solidFill>
                  <a:schemeClr val="tx1"/>
                </a:solidFill>
              </a:rPr>
              <a:t>Donec</a:t>
            </a:r>
            <a:r>
              <a:rPr lang="es-MX" sz="2000" dirty="0">
                <a:solidFill>
                  <a:schemeClr val="tx1"/>
                </a:solidFill>
              </a:rPr>
              <a:t> vitae </a:t>
            </a:r>
            <a:r>
              <a:rPr lang="es-MX" sz="2000" dirty="0" err="1">
                <a:solidFill>
                  <a:schemeClr val="tx1"/>
                </a:solidFill>
              </a:rPr>
              <a:t>sapien</a:t>
            </a:r>
            <a:r>
              <a:rPr lang="es-MX" sz="2000" dirty="0">
                <a:solidFill>
                  <a:schemeClr val="tx1"/>
                </a:solidFill>
              </a:rPr>
              <a:t> ut libero </a:t>
            </a:r>
            <a:r>
              <a:rPr lang="es-MX" sz="2000" dirty="0" err="1">
                <a:solidFill>
                  <a:schemeClr val="tx1"/>
                </a:solidFill>
              </a:rPr>
              <a:t>venenatis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faucibus</a:t>
            </a:r>
            <a:r>
              <a:rPr lang="es-MX" sz="2000" dirty="0">
                <a:solidFill>
                  <a:schemeClr val="tx1"/>
                </a:solidFill>
              </a:rPr>
              <a:t>. </a:t>
            </a:r>
            <a:r>
              <a:rPr lang="es-MX" sz="2000" dirty="0" err="1">
                <a:solidFill>
                  <a:schemeClr val="tx1"/>
                </a:solidFill>
              </a:rPr>
              <a:t>Nullam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quis</a:t>
            </a:r>
            <a:r>
              <a:rPr lang="es-MX" sz="2000" dirty="0">
                <a:solidFill>
                  <a:schemeClr val="tx1"/>
                </a:solidFill>
              </a:rPr>
              <a:t> ante. </a:t>
            </a:r>
            <a:r>
              <a:rPr lang="es-MX" sz="2000" dirty="0" err="1">
                <a:solidFill>
                  <a:schemeClr val="tx1"/>
                </a:solidFill>
              </a:rPr>
              <a:t>Etiam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sit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amet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orci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eget</a:t>
            </a:r>
            <a:r>
              <a:rPr lang="es-MX" sz="2000" dirty="0">
                <a:solidFill>
                  <a:schemeClr val="tx1"/>
                </a:solidFill>
              </a:rPr>
              <a:t> eros </a:t>
            </a:r>
            <a:r>
              <a:rPr lang="es-MX" sz="2000" dirty="0" err="1">
                <a:solidFill>
                  <a:schemeClr val="tx1"/>
                </a:solidFill>
              </a:rPr>
              <a:t>faucibus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tincidunt</a:t>
            </a:r>
            <a:r>
              <a:rPr lang="es-MX" sz="2000" dirty="0">
                <a:solidFill>
                  <a:schemeClr val="tx1"/>
                </a:solidFill>
              </a:rPr>
              <a:t>. </a:t>
            </a:r>
            <a:r>
              <a:rPr lang="es-MX" sz="2000" dirty="0" err="1">
                <a:solidFill>
                  <a:schemeClr val="tx1"/>
                </a:solidFill>
              </a:rPr>
              <a:t>Duis</a:t>
            </a:r>
            <a:r>
              <a:rPr lang="es-MX" sz="2000" dirty="0">
                <a:solidFill>
                  <a:schemeClr val="tx1"/>
                </a:solidFill>
              </a:rPr>
              <a:t> leo. Sed </a:t>
            </a:r>
            <a:r>
              <a:rPr lang="es-MX" sz="2000" dirty="0" err="1">
                <a:solidFill>
                  <a:schemeClr val="tx1"/>
                </a:solidFill>
              </a:rPr>
              <a:t>fringilla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mauris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sit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amet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nibh</a:t>
            </a:r>
            <a:r>
              <a:rPr lang="es-MX" sz="2000" dirty="0">
                <a:solidFill>
                  <a:schemeClr val="tx1"/>
                </a:solidFill>
              </a:rPr>
              <a:t>. </a:t>
            </a:r>
            <a:r>
              <a:rPr lang="es-MX" sz="2000" dirty="0" err="1">
                <a:solidFill>
                  <a:schemeClr val="tx1"/>
                </a:solidFill>
              </a:rPr>
              <a:t>Donec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sodales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sagittis</a:t>
            </a:r>
            <a:r>
              <a:rPr lang="es-MX" sz="2000" dirty="0">
                <a:solidFill>
                  <a:schemeClr val="tx1"/>
                </a:solidFill>
              </a:rPr>
              <a:t> magna. Sed </a:t>
            </a:r>
            <a:r>
              <a:rPr lang="es-MX" sz="2000" dirty="0" err="1">
                <a:solidFill>
                  <a:schemeClr val="tx1"/>
                </a:solidFill>
              </a:rPr>
              <a:t>consequat</a:t>
            </a:r>
            <a:r>
              <a:rPr lang="es-MX" sz="2000" dirty="0">
                <a:solidFill>
                  <a:schemeClr val="tx1"/>
                </a:solidFill>
              </a:rPr>
              <a:t>, leo </a:t>
            </a:r>
            <a:r>
              <a:rPr lang="es-MX" sz="2000" dirty="0" err="1">
                <a:solidFill>
                  <a:schemeClr val="tx1"/>
                </a:solidFill>
              </a:rPr>
              <a:t>eget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bibendum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sodales</a:t>
            </a:r>
            <a:r>
              <a:rPr lang="es-MX" sz="2000" dirty="0">
                <a:solidFill>
                  <a:schemeClr val="tx1"/>
                </a:solidFill>
              </a:rPr>
              <a:t>, </a:t>
            </a:r>
            <a:r>
              <a:rPr lang="es-MX" sz="2000" dirty="0" err="1">
                <a:solidFill>
                  <a:schemeClr val="tx1"/>
                </a:solidFill>
              </a:rPr>
              <a:t>augue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velit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  <a:r>
              <a:rPr lang="es-MX" sz="2000" dirty="0" err="1">
                <a:solidFill>
                  <a:schemeClr val="tx1"/>
                </a:solidFill>
              </a:rPr>
              <a:t>cursus</a:t>
            </a:r>
            <a:r>
              <a:rPr lang="es-MX" sz="2000" dirty="0">
                <a:solidFill>
                  <a:schemeClr val="tx1"/>
                </a:solidFill>
              </a:rPr>
              <a:t> nunc,</a:t>
            </a:r>
          </a:p>
        </p:txBody>
      </p:sp>
      <p:sp>
        <p:nvSpPr>
          <p:cNvPr id="40" name="Rectángulo 39">
            <a:extLst>
              <a:ext uri="{FF2B5EF4-FFF2-40B4-BE49-F238E27FC236}">
                <a16:creationId xmlns:a16="http://schemas.microsoft.com/office/drawing/2014/main" id="{17A0F5B1-06C0-47DB-B2EE-25FB23359AEF}"/>
              </a:ext>
            </a:extLst>
          </p:cNvPr>
          <p:cNvSpPr/>
          <p:nvPr/>
        </p:nvSpPr>
        <p:spPr>
          <a:xfrm>
            <a:off x="1067926" y="25843142"/>
            <a:ext cx="9996313" cy="114655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s-MX" sz="1183" dirty="0" err="1">
                <a:solidFill>
                  <a:schemeClr val="tx1"/>
                </a:solidFill>
              </a:rPr>
              <a:t>Lorem</a:t>
            </a:r>
            <a:r>
              <a:rPr lang="es-MX" sz="1183" dirty="0">
                <a:solidFill>
                  <a:schemeClr val="tx1"/>
                </a:solidFill>
              </a:rPr>
              <a:t> </a:t>
            </a:r>
            <a:r>
              <a:rPr lang="es-MX" sz="1183" dirty="0" err="1">
                <a:solidFill>
                  <a:schemeClr val="tx1"/>
                </a:solidFill>
              </a:rPr>
              <a:t>ipsum</a:t>
            </a:r>
            <a:r>
              <a:rPr lang="es-MX" sz="1183" dirty="0">
                <a:solidFill>
                  <a:schemeClr val="tx1"/>
                </a:solidFill>
              </a:rPr>
              <a:t> dolor </a:t>
            </a:r>
            <a:r>
              <a:rPr lang="es-MX" sz="1183" dirty="0" err="1">
                <a:solidFill>
                  <a:schemeClr val="tx1"/>
                </a:solidFill>
              </a:rPr>
              <a:t>sit</a:t>
            </a:r>
            <a:r>
              <a:rPr lang="es-MX" sz="1183" dirty="0">
                <a:solidFill>
                  <a:schemeClr val="tx1"/>
                </a:solidFill>
              </a:rPr>
              <a:t> </a:t>
            </a:r>
            <a:r>
              <a:rPr lang="es-MX" sz="1183" dirty="0" err="1">
                <a:solidFill>
                  <a:schemeClr val="tx1"/>
                </a:solidFill>
              </a:rPr>
              <a:t>amet</a:t>
            </a:r>
            <a:r>
              <a:rPr lang="es-MX" sz="1183" dirty="0">
                <a:solidFill>
                  <a:schemeClr val="tx1"/>
                </a:solidFill>
              </a:rPr>
              <a:t>, </a:t>
            </a:r>
            <a:r>
              <a:rPr lang="es-MX" sz="1183" dirty="0" err="1">
                <a:solidFill>
                  <a:schemeClr val="tx1"/>
                </a:solidFill>
              </a:rPr>
              <a:t>consectetuer</a:t>
            </a:r>
            <a:r>
              <a:rPr lang="es-MX" sz="1183" dirty="0">
                <a:solidFill>
                  <a:schemeClr val="tx1"/>
                </a:solidFill>
              </a:rPr>
              <a:t> </a:t>
            </a:r>
            <a:r>
              <a:rPr lang="es-MX" sz="1183" dirty="0" err="1">
                <a:solidFill>
                  <a:schemeClr val="tx1"/>
                </a:solidFill>
              </a:rPr>
              <a:t>adipiscing</a:t>
            </a:r>
            <a:r>
              <a:rPr lang="es-MX" sz="1183" dirty="0">
                <a:solidFill>
                  <a:schemeClr val="tx1"/>
                </a:solidFill>
              </a:rPr>
              <a:t> </a:t>
            </a:r>
            <a:r>
              <a:rPr lang="es-MX" sz="1183" dirty="0" err="1">
                <a:solidFill>
                  <a:schemeClr val="tx1"/>
                </a:solidFill>
              </a:rPr>
              <a:t>elit</a:t>
            </a:r>
            <a:r>
              <a:rPr lang="es-MX" sz="1183" dirty="0">
                <a:solidFill>
                  <a:schemeClr val="tx1"/>
                </a:solidFill>
              </a:rPr>
              <a:t>. </a:t>
            </a:r>
            <a:r>
              <a:rPr lang="es-MX" sz="1183" dirty="0" err="1">
                <a:solidFill>
                  <a:schemeClr val="tx1"/>
                </a:solidFill>
              </a:rPr>
              <a:t>Aenean</a:t>
            </a:r>
            <a:r>
              <a:rPr lang="es-MX" sz="1183" dirty="0">
                <a:solidFill>
                  <a:schemeClr val="tx1"/>
                </a:solidFill>
              </a:rPr>
              <a:t> commodo </a:t>
            </a:r>
            <a:r>
              <a:rPr lang="es-MX" sz="1183" dirty="0" err="1">
                <a:solidFill>
                  <a:schemeClr val="tx1"/>
                </a:solidFill>
              </a:rPr>
              <a:t>ligula</a:t>
            </a:r>
            <a:r>
              <a:rPr lang="es-MX" sz="1183" dirty="0">
                <a:solidFill>
                  <a:schemeClr val="tx1"/>
                </a:solidFill>
              </a:rPr>
              <a:t> </a:t>
            </a:r>
            <a:r>
              <a:rPr lang="es-MX" sz="1183" dirty="0" err="1">
                <a:solidFill>
                  <a:schemeClr val="tx1"/>
                </a:solidFill>
              </a:rPr>
              <a:t>eget</a:t>
            </a:r>
            <a:r>
              <a:rPr lang="es-MX" sz="1183" dirty="0">
                <a:solidFill>
                  <a:schemeClr val="tx1"/>
                </a:solidFill>
              </a:rPr>
              <a:t> dolor. </a:t>
            </a:r>
            <a:r>
              <a:rPr lang="es-MX" sz="1183" dirty="0" err="1">
                <a:solidFill>
                  <a:schemeClr val="tx1"/>
                </a:solidFill>
              </a:rPr>
              <a:t>Aenean</a:t>
            </a:r>
            <a:r>
              <a:rPr lang="es-MX" sz="1183" dirty="0">
                <a:solidFill>
                  <a:schemeClr val="tx1"/>
                </a:solidFill>
              </a:rPr>
              <a:t> </a:t>
            </a:r>
            <a:r>
              <a:rPr lang="es-MX" sz="1183" dirty="0" err="1">
                <a:solidFill>
                  <a:schemeClr val="tx1"/>
                </a:solidFill>
              </a:rPr>
              <a:t>massa</a:t>
            </a:r>
            <a:r>
              <a:rPr lang="es-MX" sz="1183" dirty="0">
                <a:solidFill>
                  <a:schemeClr val="tx1"/>
                </a:solidFill>
              </a:rPr>
              <a:t>. Cum </a:t>
            </a:r>
            <a:r>
              <a:rPr lang="es-MX" sz="1183" dirty="0" err="1">
                <a:solidFill>
                  <a:schemeClr val="tx1"/>
                </a:solidFill>
              </a:rPr>
              <a:t>sociis</a:t>
            </a:r>
            <a:r>
              <a:rPr lang="es-MX" sz="1183" dirty="0">
                <a:solidFill>
                  <a:schemeClr val="tx1"/>
                </a:solidFill>
              </a:rPr>
              <a:t> </a:t>
            </a:r>
            <a:r>
              <a:rPr lang="es-MX" sz="1183" dirty="0" err="1">
                <a:solidFill>
                  <a:schemeClr val="tx1"/>
                </a:solidFill>
              </a:rPr>
              <a:t>natoque</a:t>
            </a:r>
            <a:r>
              <a:rPr lang="es-MX" sz="1183" dirty="0">
                <a:solidFill>
                  <a:schemeClr val="tx1"/>
                </a:solidFill>
              </a:rPr>
              <a:t> </a:t>
            </a:r>
            <a:r>
              <a:rPr lang="es-MX" sz="1183" dirty="0" err="1">
                <a:solidFill>
                  <a:schemeClr val="tx1"/>
                </a:solidFill>
              </a:rPr>
              <a:t>penatibus</a:t>
            </a:r>
            <a:r>
              <a:rPr lang="es-MX" sz="1183" dirty="0">
                <a:solidFill>
                  <a:schemeClr val="tx1"/>
                </a:solidFill>
              </a:rPr>
              <a:t> et </a:t>
            </a:r>
            <a:r>
              <a:rPr lang="es-MX" sz="1183" dirty="0" err="1">
                <a:solidFill>
                  <a:schemeClr val="tx1"/>
                </a:solidFill>
              </a:rPr>
              <a:t>magnis</a:t>
            </a:r>
            <a:r>
              <a:rPr lang="es-MX" sz="1183" dirty="0">
                <a:solidFill>
                  <a:schemeClr val="tx1"/>
                </a:solidFill>
              </a:rPr>
              <a:t> </a:t>
            </a:r>
            <a:r>
              <a:rPr lang="es-MX" sz="1183" dirty="0" err="1">
                <a:solidFill>
                  <a:schemeClr val="tx1"/>
                </a:solidFill>
              </a:rPr>
              <a:t>dis</a:t>
            </a:r>
            <a:r>
              <a:rPr lang="es-MX" sz="1183" dirty="0">
                <a:solidFill>
                  <a:schemeClr val="tx1"/>
                </a:solidFill>
              </a:rPr>
              <a:t> </a:t>
            </a:r>
            <a:r>
              <a:rPr lang="es-MX" sz="1183" dirty="0" err="1">
                <a:solidFill>
                  <a:schemeClr val="tx1"/>
                </a:solidFill>
              </a:rPr>
              <a:t>parturient</a:t>
            </a:r>
            <a:r>
              <a:rPr lang="es-MX" sz="1183" dirty="0">
                <a:solidFill>
                  <a:schemeClr val="tx1"/>
                </a:solidFill>
              </a:rPr>
              <a:t> montes, </a:t>
            </a:r>
            <a:r>
              <a:rPr lang="es-MX" sz="1183" dirty="0" err="1">
                <a:solidFill>
                  <a:schemeClr val="tx1"/>
                </a:solidFill>
              </a:rPr>
              <a:t>nascetur</a:t>
            </a:r>
            <a:r>
              <a:rPr lang="es-MX" sz="1183" dirty="0">
                <a:solidFill>
                  <a:schemeClr val="tx1"/>
                </a:solidFill>
              </a:rPr>
              <a:t> </a:t>
            </a:r>
            <a:r>
              <a:rPr lang="es-MX" sz="1183" dirty="0" err="1">
                <a:solidFill>
                  <a:schemeClr val="tx1"/>
                </a:solidFill>
              </a:rPr>
              <a:t>ridiculus</a:t>
            </a:r>
            <a:r>
              <a:rPr lang="es-MX" sz="1183" dirty="0">
                <a:solidFill>
                  <a:schemeClr val="tx1"/>
                </a:solidFill>
              </a:rPr>
              <a:t> mus. </a:t>
            </a:r>
            <a:r>
              <a:rPr lang="es-MX" sz="1183" dirty="0" err="1">
                <a:solidFill>
                  <a:schemeClr val="tx1"/>
                </a:solidFill>
              </a:rPr>
              <a:t>Donec</a:t>
            </a:r>
            <a:r>
              <a:rPr lang="es-MX" sz="1183" dirty="0">
                <a:solidFill>
                  <a:schemeClr val="tx1"/>
                </a:solidFill>
              </a:rPr>
              <a:t> </a:t>
            </a:r>
            <a:r>
              <a:rPr lang="es-MX" sz="1183" dirty="0" err="1">
                <a:solidFill>
                  <a:schemeClr val="tx1"/>
                </a:solidFill>
              </a:rPr>
              <a:t>quam</a:t>
            </a:r>
            <a:r>
              <a:rPr lang="es-MX" sz="1183" dirty="0">
                <a:solidFill>
                  <a:schemeClr val="tx1"/>
                </a:solidFill>
              </a:rPr>
              <a:t> </a:t>
            </a:r>
            <a:r>
              <a:rPr lang="es-MX" sz="1183" dirty="0" err="1">
                <a:solidFill>
                  <a:schemeClr val="tx1"/>
                </a:solidFill>
              </a:rPr>
              <a:t>felis</a:t>
            </a:r>
            <a:r>
              <a:rPr lang="es-MX" sz="1183" dirty="0">
                <a:solidFill>
                  <a:schemeClr val="tx1"/>
                </a:solidFill>
              </a:rPr>
              <a:t>, </a:t>
            </a:r>
            <a:r>
              <a:rPr lang="es-MX" sz="1183" dirty="0" err="1">
                <a:solidFill>
                  <a:schemeClr val="tx1"/>
                </a:solidFill>
              </a:rPr>
              <a:t>ultricies</a:t>
            </a:r>
            <a:r>
              <a:rPr lang="es-MX" sz="1183" dirty="0">
                <a:solidFill>
                  <a:schemeClr val="tx1"/>
                </a:solidFill>
              </a:rPr>
              <a:t> </a:t>
            </a:r>
            <a:r>
              <a:rPr lang="es-MX" sz="1183" dirty="0" err="1">
                <a:solidFill>
                  <a:schemeClr val="tx1"/>
                </a:solidFill>
              </a:rPr>
              <a:t>nec</a:t>
            </a:r>
            <a:r>
              <a:rPr lang="es-MX" sz="1183" dirty="0">
                <a:solidFill>
                  <a:schemeClr val="tx1"/>
                </a:solidFill>
              </a:rPr>
              <a:t>, </a:t>
            </a:r>
            <a:r>
              <a:rPr lang="es-MX" sz="1183" dirty="0" err="1">
                <a:solidFill>
                  <a:schemeClr val="tx1"/>
                </a:solidFill>
              </a:rPr>
              <a:t>pellentesque</a:t>
            </a:r>
            <a:r>
              <a:rPr lang="es-MX" sz="1183" dirty="0">
                <a:solidFill>
                  <a:schemeClr val="tx1"/>
                </a:solidFill>
              </a:rPr>
              <a:t> </a:t>
            </a:r>
            <a:r>
              <a:rPr lang="es-MX" sz="1183" dirty="0" err="1">
                <a:solidFill>
                  <a:schemeClr val="tx1"/>
                </a:solidFill>
              </a:rPr>
              <a:t>eu</a:t>
            </a:r>
            <a:r>
              <a:rPr lang="es-MX" sz="1183" dirty="0">
                <a:solidFill>
                  <a:schemeClr val="tx1"/>
                </a:solidFill>
              </a:rPr>
              <a:t>, </a:t>
            </a:r>
            <a:r>
              <a:rPr lang="es-MX" sz="1183" dirty="0" err="1">
                <a:solidFill>
                  <a:schemeClr val="tx1"/>
                </a:solidFill>
              </a:rPr>
              <a:t>pretium</a:t>
            </a:r>
            <a:r>
              <a:rPr lang="es-MX" sz="1183" dirty="0">
                <a:solidFill>
                  <a:schemeClr val="tx1"/>
                </a:solidFill>
              </a:rPr>
              <a:t> </a:t>
            </a:r>
            <a:r>
              <a:rPr lang="es-MX" sz="1183" dirty="0" err="1">
                <a:solidFill>
                  <a:schemeClr val="tx1"/>
                </a:solidFill>
              </a:rPr>
              <a:t>quis</a:t>
            </a:r>
            <a:r>
              <a:rPr lang="es-MX" sz="1183" dirty="0">
                <a:solidFill>
                  <a:schemeClr val="tx1"/>
                </a:solidFill>
              </a:rPr>
              <a:t>, </a:t>
            </a:r>
            <a:r>
              <a:rPr lang="es-MX" sz="1183" dirty="0" err="1">
                <a:solidFill>
                  <a:schemeClr val="tx1"/>
                </a:solidFill>
              </a:rPr>
              <a:t>sem</a:t>
            </a:r>
            <a:r>
              <a:rPr lang="es-MX" sz="1183" dirty="0">
                <a:solidFill>
                  <a:schemeClr val="tx1"/>
                </a:solidFill>
              </a:rPr>
              <a:t>. </a:t>
            </a:r>
            <a:r>
              <a:rPr lang="es-MX" sz="1183" dirty="0" err="1">
                <a:solidFill>
                  <a:schemeClr val="tx1"/>
                </a:solidFill>
              </a:rPr>
              <a:t>Nulla</a:t>
            </a:r>
            <a:r>
              <a:rPr lang="es-MX" sz="1183" dirty="0">
                <a:solidFill>
                  <a:schemeClr val="tx1"/>
                </a:solidFill>
              </a:rPr>
              <a:t> </a:t>
            </a:r>
            <a:r>
              <a:rPr lang="es-MX" sz="1183" dirty="0" err="1">
                <a:solidFill>
                  <a:schemeClr val="tx1"/>
                </a:solidFill>
              </a:rPr>
              <a:t>consequat</a:t>
            </a:r>
            <a:r>
              <a:rPr lang="es-MX" sz="1183" dirty="0">
                <a:solidFill>
                  <a:schemeClr val="tx1"/>
                </a:solidFill>
              </a:rPr>
              <a:t> </a:t>
            </a:r>
            <a:r>
              <a:rPr lang="es-MX" sz="1183" dirty="0" err="1">
                <a:solidFill>
                  <a:schemeClr val="tx1"/>
                </a:solidFill>
              </a:rPr>
              <a:t>massa</a:t>
            </a:r>
            <a:r>
              <a:rPr lang="es-MX" sz="1183" dirty="0">
                <a:solidFill>
                  <a:schemeClr val="tx1"/>
                </a:solidFill>
              </a:rPr>
              <a:t> </a:t>
            </a:r>
            <a:r>
              <a:rPr lang="es-MX" sz="1183" dirty="0" err="1">
                <a:solidFill>
                  <a:schemeClr val="tx1"/>
                </a:solidFill>
              </a:rPr>
              <a:t>quis</a:t>
            </a:r>
            <a:r>
              <a:rPr lang="es-MX" sz="1183" dirty="0">
                <a:solidFill>
                  <a:schemeClr val="tx1"/>
                </a:solidFill>
              </a:rPr>
              <a:t> </a:t>
            </a:r>
            <a:r>
              <a:rPr lang="es-MX" sz="1183" dirty="0" err="1">
                <a:solidFill>
                  <a:schemeClr val="tx1"/>
                </a:solidFill>
              </a:rPr>
              <a:t>enim</a:t>
            </a:r>
            <a:r>
              <a:rPr lang="es-MX" sz="1183" dirty="0">
                <a:solidFill>
                  <a:schemeClr val="tx1"/>
                </a:solidFill>
              </a:rPr>
              <a:t>. </a:t>
            </a:r>
            <a:r>
              <a:rPr lang="es-MX" sz="1183" dirty="0" err="1">
                <a:solidFill>
                  <a:schemeClr val="tx1"/>
                </a:solidFill>
              </a:rPr>
              <a:t>Donec</a:t>
            </a:r>
            <a:r>
              <a:rPr lang="es-MX" sz="1183" dirty="0">
                <a:solidFill>
                  <a:schemeClr val="tx1"/>
                </a:solidFill>
              </a:rPr>
              <a:t> </a:t>
            </a:r>
            <a:r>
              <a:rPr lang="es-MX" sz="1183" dirty="0" err="1">
                <a:solidFill>
                  <a:schemeClr val="tx1"/>
                </a:solidFill>
              </a:rPr>
              <a:t>pede</a:t>
            </a:r>
            <a:r>
              <a:rPr lang="es-MX" sz="1183" dirty="0">
                <a:solidFill>
                  <a:schemeClr val="tx1"/>
                </a:solidFill>
              </a:rPr>
              <a:t> justo, </a:t>
            </a:r>
            <a:r>
              <a:rPr lang="es-MX" sz="1183" dirty="0" err="1">
                <a:solidFill>
                  <a:schemeClr val="tx1"/>
                </a:solidFill>
              </a:rPr>
              <a:t>fringilla</a:t>
            </a:r>
            <a:r>
              <a:rPr lang="es-MX" sz="1183" dirty="0">
                <a:solidFill>
                  <a:schemeClr val="tx1"/>
                </a:solidFill>
              </a:rPr>
              <a:t> </a:t>
            </a:r>
            <a:r>
              <a:rPr lang="es-MX" sz="1183" dirty="0" err="1">
                <a:solidFill>
                  <a:schemeClr val="tx1"/>
                </a:solidFill>
              </a:rPr>
              <a:t>vel</a:t>
            </a:r>
            <a:r>
              <a:rPr lang="es-MX" sz="1183" dirty="0">
                <a:solidFill>
                  <a:schemeClr val="tx1"/>
                </a:solidFill>
              </a:rPr>
              <a:t>, </a:t>
            </a:r>
            <a:r>
              <a:rPr lang="es-MX" sz="1183" dirty="0" err="1">
                <a:solidFill>
                  <a:schemeClr val="tx1"/>
                </a:solidFill>
              </a:rPr>
              <a:t>aliquet</a:t>
            </a:r>
            <a:r>
              <a:rPr lang="es-MX" sz="1183" dirty="0">
                <a:solidFill>
                  <a:schemeClr val="tx1"/>
                </a:solidFill>
              </a:rPr>
              <a:t> </a:t>
            </a:r>
            <a:r>
              <a:rPr lang="es-MX" sz="1183" dirty="0" err="1">
                <a:solidFill>
                  <a:schemeClr val="tx1"/>
                </a:solidFill>
              </a:rPr>
              <a:t>nec</a:t>
            </a:r>
            <a:r>
              <a:rPr lang="es-MX" sz="1183" dirty="0">
                <a:solidFill>
                  <a:schemeClr val="tx1"/>
                </a:solidFill>
              </a:rPr>
              <a:t>, </a:t>
            </a:r>
            <a:r>
              <a:rPr lang="es-MX" sz="1183" dirty="0" err="1">
                <a:solidFill>
                  <a:schemeClr val="tx1"/>
                </a:solidFill>
              </a:rPr>
              <a:t>vulputate</a:t>
            </a:r>
            <a:r>
              <a:rPr lang="es-MX" sz="1183" dirty="0">
                <a:solidFill>
                  <a:schemeClr val="tx1"/>
                </a:solidFill>
              </a:rPr>
              <a:t> </a:t>
            </a:r>
            <a:r>
              <a:rPr lang="es-MX" sz="1183" dirty="0" err="1">
                <a:solidFill>
                  <a:schemeClr val="tx1"/>
                </a:solidFill>
              </a:rPr>
              <a:t>eget</a:t>
            </a:r>
            <a:r>
              <a:rPr lang="es-MX" sz="1183" dirty="0">
                <a:solidFill>
                  <a:schemeClr val="tx1"/>
                </a:solidFill>
              </a:rPr>
              <a:t>, </a:t>
            </a:r>
            <a:r>
              <a:rPr lang="es-MX" sz="1183" dirty="0" err="1">
                <a:solidFill>
                  <a:schemeClr val="tx1"/>
                </a:solidFill>
              </a:rPr>
              <a:t>arcu</a:t>
            </a:r>
            <a:r>
              <a:rPr lang="es-MX" sz="1183" dirty="0">
                <a:solidFill>
                  <a:schemeClr val="tx1"/>
                </a:solidFill>
              </a:rPr>
              <a:t>. In </a:t>
            </a:r>
            <a:r>
              <a:rPr lang="es-MX" sz="1183" dirty="0" err="1">
                <a:solidFill>
                  <a:schemeClr val="tx1"/>
                </a:solidFill>
              </a:rPr>
              <a:t>enim</a:t>
            </a:r>
            <a:r>
              <a:rPr lang="es-MX" sz="1183" dirty="0">
                <a:solidFill>
                  <a:schemeClr val="tx1"/>
                </a:solidFill>
              </a:rPr>
              <a:t> justo, </a:t>
            </a:r>
            <a:r>
              <a:rPr lang="es-MX" sz="1183" dirty="0" err="1">
                <a:solidFill>
                  <a:schemeClr val="tx1"/>
                </a:solidFill>
              </a:rPr>
              <a:t>rhoncus</a:t>
            </a:r>
            <a:r>
              <a:rPr lang="es-MX" sz="1183" dirty="0">
                <a:solidFill>
                  <a:schemeClr val="tx1"/>
                </a:solidFill>
              </a:rPr>
              <a:t> ut, </a:t>
            </a:r>
            <a:r>
              <a:rPr lang="es-MX" sz="1183" dirty="0" err="1">
                <a:solidFill>
                  <a:schemeClr val="tx1"/>
                </a:solidFill>
              </a:rPr>
              <a:t>imperdiet</a:t>
            </a:r>
            <a:r>
              <a:rPr lang="es-MX" sz="1183" dirty="0">
                <a:solidFill>
                  <a:schemeClr val="tx1"/>
                </a:solidFill>
              </a:rPr>
              <a:t> a, </a:t>
            </a:r>
            <a:r>
              <a:rPr lang="es-MX" sz="1183" dirty="0" err="1">
                <a:solidFill>
                  <a:schemeClr val="tx1"/>
                </a:solidFill>
              </a:rPr>
              <a:t>venenatis</a:t>
            </a:r>
            <a:r>
              <a:rPr lang="es-MX" sz="1183" dirty="0">
                <a:solidFill>
                  <a:schemeClr val="tx1"/>
                </a:solidFill>
              </a:rPr>
              <a:t> vitae, justo. </a:t>
            </a:r>
            <a:r>
              <a:rPr lang="es-MX" sz="1183" dirty="0" err="1">
                <a:solidFill>
                  <a:schemeClr val="tx1"/>
                </a:solidFill>
              </a:rPr>
              <a:t>Nullam</a:t>
            </a:r>
            <a:r>
              <a:rPr lang="es-MX" sz="1183" dirty="0">
                <a:solidFill>
                  <a:schemeClr val="tx1"/>
                </a:solidFill>
              </a:rPr>
              <a:t> </a:t>
            </a:r>
            <a:r>
              <a:rPr lang="es-MX" sz="1183" dirty="0" err="1">
                <a:solidFill>
                  <a:schemeClr val="tx1"/>
                </a:solidFill>
              </a:rPr>
              <a:t>dictum</a:t>
            </a:r>
            <a:r>
              <a:rPr lang="es-MX" sz="1183" dirty="0">
                <a:solidFill>
                  <a:schemeClr val="tx1"/>
                </a:solidFill>
              </a:rPr>
              <a:t> </a:t>
            </a:r>
            <a:r>
              <a:rPr lang="es-MX" sz="1183" dirty="0" err="1">
                <a:solidFill>
                  <a:schemeClr val="tx1"/>
                </a:solidFill>
              </a:rPr>
              <a:t>felis</a:t>
            </a:r>
            <a:r>
              <a:rPr lang="es-MX" sz="1183" dirty="0">
                <a:solidFill>
                  <a:schemeClr val="tx1"/>
                </a:solidFill>
              </a:rPr>
              <a:t> </a:t>
            </a:r>
            <a:r>
              <a:rPr lang="es-MX" sz="1183" dirty="0" err="1">
                <a:solidFill>
                  <a:schemeClr val="tx1"/>
                </a:solidFill>
              </a:rPr>
              <a:t>eu</a:t>
            </a:r>
            <a:r>
              <a:rPr lang="es-MX" sz="1183" dirty="0">
                <a:solidFill>
                  <a:schemeClr val="tx1"/>
                </a:solidFill>
              </a:rPr>
              <a:t> </a:t>
            </a:r>
            <a:r>
              <a:rPr lang="es-MX" sz="1183" dirty="0" err="1">
                <a:solidFill>
                  <a:schemeClr val="tx1"/>
                </a:solidFill>
              </a:rPr>
              <a:t>pede</a:t>
            </a:r>
            <a:r>
              <a:rPr lang="es-MX" sz="1183" dirty="0">
                <a:solidFill>
                  <a:schemeClr val="tx1"/>
                </a:solidFill>
              </a:rPr>
              <a:t> </a:t>
            </a:r>
            <a:r>
              <a:rPr lang="es-MX" sz="1183" dirty="0" err="1">
                <a:solidFill>
                  <a:schemeClr val="tx1"/>
                </a:solidFill>
              </a:rPr>
              <a:t>mollis</a:t>
            </a:r>
            <a:r>
              <a:rPr lang="es-MX" sz="1183" dirty="0">
                <a:solidFill>
                  <a:schemeClr val="tx1"/>
                </a:solidFill>
              </a:rPr>
              <a:t> </a:t>
            </a:r>
            <a:r>
              <a:rPr lang="es-MX" sz="1183" dirty="0" err="1">
                <a:solidFill>
                  <a:schemeClr val="tx1"/>
                </a:solidFill>
              </a:rPr>
              <a:t>pretium</a:t>
            </a:r>
            <a:r>
              <a:rPr lang="es-MX" sz="1183" dirty="0">
                <a:solidFill>
                  <a:schemeClr val="tx1"/>
                </a:solidFill>
              </a:rPr>
              <a:t>. </a:t>
            </a:r>
            <a:r>
              <a:rPr lang="es-MX" sz="1183" dirty="0" err="1">
                <a:solidFill>
                  <a:schemeClr val="tx1"/>
                </a:solidFill>
              </a:rPr>
              <a:t>Integer</a:t>
            </a:r>
            <a:r>
              <a:rPr lang="es-MX" sz="1183" dirty="0">
                <a:solidFill>
                  <a:schemeClr val="tx1"/>
                </a:solidFill>
              </a:rPr>
              <a:t> </a:t>
            </a:r>
            <a:r>
              <a:rPr lang="es-MX" sz="1183" dirty="0" err="1">
                <a:solidFill>
                  <a:schemeClr val="tx1"/>
                </a:solidFill>
              </a:rPr>
              <a:t>tincidunt</a:t>
            </a:r>
            <a:r>
              <a:rPr lang="es-MX" sz="1183" dirty="0">
                <a:solidFill>
                  <a:schemeClr val="tx1"/>
                </a:solidFill>
              </a:rPr>
              <a:t>. </a:t>
            </a:r>
            <a:r>
              <a:rPr lang="es-MX" sz="1183" dirty="0" err="1">
                <a:solidFill>
                  <a:schemeClr val="tx1"/>
                </a:solidFill>
              </a:rPr>
              <a:t>Cras</a:t>
            </a:r>
            <a:r>
              <a:rPr lang="es-MX" sz="1183" dirty="0">
                <a:solidFill>
                  <a:schemeClr val="tx1"/>
                </a:solidFill>
              </a:rPr>
              <a:t> </a:t>
            </a:r>
            <a:r>
              <a:rPr lang="es-MX" sz="1183" dirty="0" err="1">
                <a:solidFill>
                  <a:schemeClr val="tx1"/>
                </a:solidFill>
              </a:rPr>
              <a:t>dapibus</a:t>
            </a:r>
            <a:r>
              <a:rPr lang="es-MX" sz="1183" dirty="0">
                <a:solidFill>
                  <a:schemeClr val="tx1"/>
                </a:solidFill>
              </a:rPr>
              <a:t>. </a:t>
            </a:r>
            <a:r>
              <a:rPr lang="es-MX" sz="1183" dirty="0" err="1">
                <a:solidFill>
                  <a:schemeClr val="tx1"/>
                </a:solidFill>
              </a:rPr>
              <a:t>Vivamus</a:t>
            </a:r>
            <a:r>
              <a:rPr lang="es-MX" sz="1183" dirty="0">
                <a:solidFill>
                  <a:schemeClr val="tx1"/>
                </a:solidFill>
              </a:rPr>
              <a:t> </a:t>
            </a:r>
            <a:r>
              <a:rPr lang="es-MX" sz="1183" dirty="0" err="1">
                <a:solidFill>
                  <a:schemeClr val="tx1"/>
                </a:solidFill>
              </a:rPr>
              <a:t>elementum</a:t>
            </a:r>
            <a:r>
              <a:rPr lang="es-MX" sz="1183" dirty="0">
                <a:solidFill>
                  <a:schemeClr val="tx1"/>
                </a:solidFill>
              </a:rPr>
              <a:t> </a:t>
            </a:r>
            <a:r>
              <a:rPr lang="es-MX" sz="1183" dirty="0" err="1">
                <a:solidFill>
                  <a:schemeClr val="tx1"/>
                </a:solidFill>
              </a:rPr>
              <a:t>semper</a:t>
            </a:r>
            <a:r>
              <a:rPr lang="es-MX" sz="1183" dirty="0">
                <a:solidFill>
                  <a:schemeClr val="tx1"/>
                </a:solidFill>
              </a:rPr>
              <a:t> </a:t>
            </a:r>
            <a:r>
              <a:rPr lang="es-MX" sz="1183" dirty="0" err="1">
                <a:solidFill>
                  <a:schemeClr val="tx1"/>
                </a:solidFill>
              </a:rPr>
              <a:t>nisi</a:t>
            </a:r>
            <a:r>
              <a:rPr lang="es-MX" sz="1183" dirty="0">
                <a:solidFill>
                  <a:schemeClr val="tx1"/>
                </a:solidFill>
              </a:rPr>
              <a:t>. </a:t>
            </a:r>
            <a:r>
              <a:rPr lang="es-MX" sz="1183" dirty="0" err="1">
                <a:solidFill>
                  <a:schemeClr val="tx1"/>
                </a:solidFill>
              </a:rPr>
              <a:t>Aenean</a:t>
            </a:r>
            <a:r>
              <a:rPr lang="es-MX" sz="1183" dirty="0">
                <a:solidFill>
                  <a:schemeClr val="tx1"/>
                </a:solidFill>
              </a:rPr>
              <a:t> </a:t>
            </a:r>
            <a:r>
              <a:rPr lang="es-MX" sz="1183" dirty="0" err="1">
                <a:solidFill>
                  <a:schemeClr val="tx1"/>
                </a:solidFill>
              </a:rPr>
              <a:t>vulputate</a:t>
            </a:r>
            <a:r>
              <a:rPr lang="es-MX" sz="1183" dirty="0">
                <a:solidFill>
                  <a:schemeClr val="tx1"/>
                </a:solidFill>
              </a:rPr>
              <a:t> </a:t>
            </a:r>
            <a:r>
              <a:rPr lang="es-MX" sz="1183" dirty="0" err="1">
                <a:solidFill>
                  <a:schemeClr val="tx1"/>
                </a:solidFill>
              </a:rPr>
              <a:t>eleifend</a:t>
            </a:r>
            <a:r>
              <a:rPr lang="es-MX" sz="1183" dirty="0">
                <a:solidFill>
                  <a:schemeClr val="tx1"/>
                </a:solidFill>
              </a:rPr>
              <a:t> </a:t>
            </a:r>
            <a:r>
              <a:rPr lang="es-MX" sz="1183" dirty="0" err="1">
                <a:solidFill>
                  <a:schemeClr val="tx1"/>
                </a:solidFill>
              </a:rPr>
              <a:t>tellus</a:t>
            </a:r>
            <a:r>
              <a:rPr lang="es-MX" sz="1183" dirty="0">
                <a:solidFill>
                  <a:schemeClr val="tx1"/>
                </a:solidFill>
              </a:rPr>
              <a:t>. </a:t>
            </a:r>
            <a:r>
              <a:rPr lang="es-MX" sz="1183" dirty="0" err="1">
                <a:solidFill>
                  <a:schemeClr val="tx1"/>
                </a:solidFill>
              </a:rPr>
              <a:t>Aenean</a:t>
            </a:r>
            <a:r>
              <a:rPr lang="es-MX" sz="1183" dirty="0">
                <a:solidFill>
                  <a:schemeClr val="tx1"/>
                </a:solidFill>
              </a:rPr>
              <a:t> leo </a:t>
            </a:r>
            <a:r>
              <a:rPr lang="es-MX" sz="1183" dirty="0" err="1">
                <a:solidFill>
                  <a:schemeClr val="tx1"/>
                </a:solidFill>
              </a:rPr>
              <a:t>ligula</a:t>
            </a:r>
            <a:r>
              <a:rPr lang="es-MX" sz="1183" dirty="0">
                <a:solidFill>
                  <a:schemeClr val="tx1"/>
                </a:solidFill>
              </a:rPr>
              <a:t>, </a:t>
            </a:r>
            <a:r>
              <a:rPr lang="es-MX" sz="1183" dirty="0" err="1">
                <a:solidFill>
                  <a:schemeClr val="tx1"/>
                </a:solidFill>
              </a:rPr>
              <a:t>porttitor</a:t>
            </a:r>
            <a:r>
              <a:rPr lang="es-MX" sz="1183" dirty="0">
                <a:solidFill>
                  <a:schemeClr val="tx1"/>
                </a:solidFill>
              </a:rPr>
              <a:t> </a:t>
            </a:r>
            <a:r>
              <a:rPr lang="es-MX" sz="1183" dirty="0" err="1">
                <a:solidFill>
                  <a:schemeClr val="tx1"/>
                </a:solidFill>
              </a:rPr>
              <a:t>eu</a:t>
            </a:r>
            <a:r>
              <a:rPr lang="es-MX" sz="1183" dirty="0">
                <a:solidFill>
                  <a:schemeClr val="tx1"/>
                </a:solidFill>
              </a:rPr>
              <a:t>, </a:t>
            </a:r>
            <a:r>
              <a:rPr lang="es-MX" sz="1183" dirty="0" err="1">
                <a:solidFill>
                  <a:schemeClr val="tx1"/>
                </a:solidFill>
              </a:rPr>
              <a:t>consequat</a:t>
            </a:r>
            <a:r>
              <a:rPr lang="es-MX" sz="1183" dirty="0">
                <a:solidFill>
                  <a:schemeClr val="tx1"/>
                </a:solidFill>
              </a:rPr>
              <a:t> vitae, </a:t>
            </a:r>
            <a:r>
              <a:rPr lang="es-MX" sz="1183" dirty="0" err="1">
                <a:solidFill>
                  <a:schemeClr val="tx1"/>
                </a:solidFill>
              </a:rPr>
              <a:t>eleifend</a:t>
            </a:r>
            <a:r>
              <a:rPr lang="es-MX" sz="1183" dirty="0">
                <a:solidFill>
                  <a:schemeClr val="tx1"/>
                </a:solidFill>
              </a:rPr>
              <a:t> ac, </a:t>
            </a:r>
            <a:r>
              <a:rPr lang="es-MX" sz="1183" dirty="0" err="1">
                <a:solidFill>
                  <a:schemeClr val="tx1"/>
                </a:solidFill>
              </a:rPr>
              <a:t>enim</a:t>
            </a:r>
            <a:r>
              <a:rPr lang="es-MX" sz="1183" dirty="0">
                <a:solidFill>
                  <a:schemeClr val="tx1"/>
                </a:solidFill>
              </a:rPr>
              <a:t>. </a:t>
            </a:r>
            <a:r>
              <a:rPr lang="es-MX" sz="1183" dirty="0" err="1">
                <a:solidFill>
                  <a:schemeClr val="tx1"/>
                </a:solidFill>
              </a:rPr>
              <a:t>Aliquam</a:t>
            </a:r>
            <a:r>
              <a:rPr lang="es-MX" sz="1183" dirty="0">
                <a:solidFill>
                  <a:schemeClr val="tx1"/>
                </a:solidFill>
              </a:rPr>
              <a:t> </a:t>
            </a:r>
            <a:r>
              <a:rPr lang="es-MX" sz="1183" dirty="0" err="1">
                <a:solidFill>
                  <a:schemeClr val="tx1"/>
                </a:solidFill>
              </a:rPr>
              <a:t>lorem</a:t>
            </a:r>
            <a:r>
              <a:rPr lang="es-MX" sz="1183" dirty="0">
                <a:solidFill>
                  <a:schemeClr val="tx1"/>
                </a:solidFill>
              </a:rPr>
              <a:t> ante, </a:t>
            </a:r>
            <a:r>
              <a:rPr lang="es-MX" sz="1183" dirty="0" err="1">
                <a:solidFill>
                  <a:schemeClr val="tx1"/>
                </a:solidFill>
              </a:rPr>
              <a:t>dapibus</a:t>
            </a:r>
            <a:r>
              <a:rPr lang="es-MX" sz="1183" dirty="0">
                <a:solidFill>
                  <a:schemeClr val="tx1"/>
                </a:solidFill>
              </a:rPr>
              <a:t> in, </a:t>
            </a:r>
            <a:r>
              <a:rPr lang="es-MX" sz="1183" dirty="0" err="1">
                <a:solidFill>
                  <a:schemeClr val="tx1"/>
                </a:solidFill>
              </a:rPr>
              <a:t>viverra</a:t>
            </a:r>
            <a:r>
              <a:rPr lang="es-MX" sz="1183" dirty="0">
                <a:solidFill>
                  <a:schemeClr val="tx1"/>
                </a:solidFill>
              </a:rPr>
              <a:t> </a:t>
            </a:r>
            <a:r>
              <a:rPr lang="es-MX" sz="1183" dirty="0" err="1">
                <a:solidFill>
                  <a:schemeClr val="tx1"/>
                </a:solidFill>
              </a:rPr>
              <a:t>quis</a:t>
            </a:r>
            <a:r>
              <a:rPr lang="es-MX" sz="1183" dirty="0">
                <a:solidFill>
                  <a:schemeClr val="tx1"/>
                </a:solidFill>
              </a:rPr>
              <a:t>, </a:t>
            </a:r>
            <a:r>
              <a:rPr lang="es-MX" sz="1183" dirty="0" err="1">
                <a:solidFill>
                  <a:schemeClr val="tx1"/>
                </a:solidFill>
              </a:rPr>
              <a:t>feugiat</a:t>
            </a:r>
            <a:r>
              <a:rPr lang="es-MX" sz="1183" dirty="0">
                <a:solidFill>
                  <a:schemeClr val="tx1"/>
                </a:solidFill>
              </a:rPr>
              <a:t> a, </a:t>
            </a:r>
            <a:r>
              <a:rPr lang="es-MX" sz="1183" dirty="0" err="1">
                <a:solidFill>
                  <a:schemeClr val="tx1"/>
                </a:solidFill>
              </a:rPr>
              <a:t>tellus</a:t>
            </a:r>
            <a:r>
              <a:rPr lang="es-MX" sz="1183" dirty="0">
                <a:solidFill>
                  <a:schemeClr val="tx1"/>
                </a:solidFill>
              </a:rPr>
              <a:t>. </a:t>
            </a:r>
            <a:r>
              <a:rPr lang="es-MX" sz="1183" dirty="0" err="1">
                <a:solidFill>
                  <a:schemeClr val="tx1"/>
                </a:solidFill>
              </a:rPr>
              <a:t>Phasellus</a:t>
            </a:r>
            <a:r>
              <a:rPr lang="es-MX" sz="1183" dirty="0">
                <a:solidFill>
                  <a:schemeClr val="tx1"/>
                </a:solidFill>
              </a:rPr>
              <a:t> </a:t>
            </a:r>
            <a:r>
              <a:rPr lang="es-MX" sz="1183" dirty="0" err="1">
                <a:solidFill>
                  <a:schemeClr val="tx1"/>
                </a:solidFill>
              </a:rPr>
              <a:t>viverra</a:t>
            </a:r>
            <a:r>
              <a:rPr lang="es-MX" sz="1183" dirty="0">
                <a:solidFill>
                  <a:schemeClr val="tx1"/>
                </a:solidFill>
              </a:rPr>
              <a:t> </a:t>
            </a:r>
            <a:r>
              <a:rPr lang="es-MX" sz="1183" dirty="0" err="1">
                <a:solidFill>
                  <a:schemeClr val="tx1"/>
                </a:solidFill>
              </a:rPr>
              <a:t>nulla</a:t>
            </a:r>
            <a:r>
              <a:rPr lang="es-MX" sz="1183" dirty="0">
                <a:solidFill>
                  <a:schemeClr val="tx1"/>
                </a:solidFill>
              </a:rPr>
              <a:t> ut </a:t>
            </a:r>
            <a:r>
              <a:rPr lang="es-MX" sz="1183" dirty="0" err="1">
                <a:solidFill>
                  <a:schemeClr val="tx1"/>
                </a:solidFill>
              </a:rPr>
              <a:t>metus</a:t>
            </a:r>
            <a:r>
              <a:rPr lang="es-MX" sz="1183" dirty="0">
                <a:solidFill>
                  <a:schemeClr val="tx1"/>
                </a:solidFill>
              </a:rPr>
              <a:t> </a:t>
            </a:r>
            <a:r>
              <a:rPr lang="es-MX" sz="1183" dirty="0" err="1">
                <a:solidFill>
                  <a:schemeClr val="tx1"/>
                </a:solidFill>
              </a:rPr>
              <a:t>varius</a:t>
            </a:r>
            <a:r>
              <a:rPr lang="es-MX" sz="1183" dirty="0">
                <a:solidFill>
                  <a:schemeClr val="tx1"/>
                </a:solidFill>
              </a:rPr>
              <a:t> </a:t>
            </a:r>
            <a:r>
              <a:rPr lang="es-MX" sz="1183" dirty="0" err="1">
                <a:solidFill>
                  <a:schemeClr val="tx1"/>
                </a:solidFill>
              </a:rPr>
              <a:t>laoreet</a:t>
            </a:r>
            <a:r>
              <a:rPr lang="es-MX" sz="1183" dirty="0">
                <a:solidFill>
                  <a:schemeClr val="tx1"/>
                </a:solidFill>
              </a:rPr>
              <a:t>. </a:t>
            </a:r>
          </a:p>
        </p:txBody>
      </p:sp>
      <p:sp>
        <p:nvSpPr>
          <p:cNvPr id="21" name="Título 32">
            <a:extLst>
              <a:ext uri="{FF2B5EF4-FFF2-40B4-BE49-F238E27FC236}">
                <a16:creationId xmlns:a16="http://schemas.microsoft.com/office/drawing/2014/main" id="{F77D585B-23AE-43B9-93BF-42FA015A06C0}"/>
              </a:ext>
            </a:extLst>
          </p:cNvPr>
          <p:cNvSpPr txBox="1">
            <a:spLocks/>
          </p:cNvSpPr>
          <p:nvPr/>
        </p:nvSpPr>
        <p:spPr>
          <a:xfrm>
            <a:off x="8641977" y="2840262"/>
            <a:ext cx="12423559" cy="206541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323990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559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4000" dirty="0"/>
              <a:t>Título</a:t>
            </a:r>
          </a:p>
        </p:txBody>
      </p:sp>
      <p:sp>
        <p:nvSpPr>
          <p:cNvPr id="22" name="Rectángulo 21">
            <a:extLst>
              <a:ext uri="{FF2B5EF4-FFF2-40B4-BE49-F238E27FC236}">
                <a16:creationId xmlns:a16="http://schemas.microsoft.com/office/drawing/2014/main" id="{364FB7B0-C9BB-4CA7-92B3-6DCDFDF4E4FC}"/>
              </a:ext>
            </a:extLst>
          </p:cNvPr>
          <p:cNvSpPr/>
          <p:nvPr/>
        </p:nvSpPr>
        <p:spPr>
          <a:xfrm>
            <a:off x="1142340" y="6562808"/>
            <a:ext cx="7499637" cy="471989"/>
          </a:xfrm>
          <a:prstGeom prst="rect">
            <a:avLst/>
          </a:prstGeom>
          <a:noFill/>
        </p:spPr>
        <p:txBody>
          <a:bodyPr wrap="square" lIns="60960" tIns="30480" rIns="60960" bIns="30480">
            <a:spAutoFit/>
          </a:bodyPr>
          <a:lstStyle/>
          <a:p>
            <a:pPr algn="l"/>
            <a:r>
              <a:rPr lang="es-ES" sz="2667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Autor: | Tutor Principal:</a:t>
            </a:r>
          </a:p>
        </p:txBody>
      </p:sp>
      <p:sp>
        <p:nvSpPr>
          <p:cNvPr id="23" name="Rectángulo 22">
            <a:extLst>
              <a:ext uri="{FF2B5EF4-FFF2-40B4-BE49-F238E27FC236}">
                <a16:creationId xmlns:a16="http://schemas.microsoft.com/office/drawing/2014/main" id="{4CFE0D23-8113-4405-9D38-C5D0A49F2B3F}"/>
              </a:ext>
            </a:extLst>
          </p:cNvPr>
          <p:cNvSpPr/>
          <p:nvPr/>
        </p:nvSpPr>
        <p:spPr>
          <a:xfrm>
            <a:off x="12144817" y="6552044"/>
            <a:ext cx="8796734" cy="471989"/>
          </a:xfrm>
          <a:prstGeom prst="rect">
            <a:avLst/>
          </a:prstGeom>
          <a:noFill/>
        </p:spPr>
        <p:txBody>
          <a:bodyPr wrap="square" lIns="60960" tIns="30480" rIns="60960" bIns="30480">
            <a:spAutoFit/>
          </a:bodyPr>
          <a:lstStyle/>
          <a:p>
            <a:pPr algn="r"/>
            <a:r>
              <a:rPr lang="es-ES" sz="2667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Campo de Conocimiento:</a:t>
            </a:r>
          </a:p>
        </p:txBody>
      </p:sp>
      <p:sp>
        <p:nvSpPr>
          <p:cNvPr id="26" name="Rectángulo 25">
            <a:extLst>
              <a:ext uri="{FF2B5EF4-FFF2-40B4-BE49-F238E27FC236}">
                <a16:creationId xmlns:a16="http://schemas.microsoft.com/office/drawing/2014/main" id="{B1381F19-7A4B-4EF0-B019-CD96A9F9A31C}"/>
              </a:ext>
            </a:extLst>
          </p:cNvPr>
          <p:cNvSpPr/>
          <p:nvPr/>
        </p:nvSpPr>
        <p:spPr>
          <a:xfrm>
            <a:off x="11429999" y="25890954"/>
            <a:ext cx="9550400" cy="114655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s-MX" sz="1183" dirty="0" err="1">
                <a:solidFill>
                  <a:schemeClr val="tx1"/>
                </a:solidFill>
              </a:rPr>
              <a:t>Lorem</a:t>
            </a:r>
            <a:r>
              <a:rPr lang="es-MX" sz="1183" dirty="0">
                <a:solidFill>
                  <a:schemeClr val="tx1"/>
                </a:solidFill>
              </a:rPr>
              <a:t> </a:t>
            </a:r>
            <a:r>
              <a:rPr lang="es-MX" sz="1183" dirty="0" err="1">
                <a:solidFill>
                  <a:schemeClr val="tx1"/>
                </a:solidFill>
              </a:rPr>
              <a:t>ipsum</a:t>
            </a:r>
            <a:r>
              <a:rPr lang="es-MX" sz="1183" dirty="0">
                <a:solidFill>
                  <a:schemeClr val="tx1"/>
                </a:solidFill>
              </a:rPr>
              <a:t> dolor </a:t>
            </a:r>
            <a:r>
              <a:rPr lang="es-MX" sz="1183" dirty="0" err="1">
                <a:solidFill>
                  <a:schemeClr val="tx1"/>
                </a:solidFill>
              </a:rPr>
              <a:t>sit</a:t>
            </a:r>
            <a:r>
              <a:rPr lang="es-MX" sz="1183" dirty="0">
                <a:solidFill>
                  <a:schemeClr val="tx1"/>
                </a:solidFill>
              </a:rPr>
              <a:t> </a:t>
            </a:r>
            <a:r>
              <a:rPr lang="es-MX" sz="1183" dirty="0" err="1">
                <a:solidFill>
                  <a:schemeClr val="tx1"/>
                </a:solidFill>
              </a:rPr>
              <a:t>amet</a:t>
            </a:r>
            <a:r>
              <a:rPr lang="es-MX" sz="1183" dirty="0">
                <a:solidFill>
                  <a:schemeClr val="tx1"/>
                </a:solidFill>
              </a:rPr>
              <a:t>, </a:t>
            </a:r>
            <a:r>
              <a:rPr lang="es-MX" sz="1183" dirty="0" err="1">
                <a:solidFill>
                  <a:schemeClr val="tx1"/>
                </a:solidFill>
              </a:rPr>
              <a:t>consectetuer</a:t>
            </a:r>
            <a:r>
              <a:rPr lang="es-MX" sz="1183" dirty="0">
                <a:solidFill>
                  <a:schemeClr val="tx1"/>
                </a:solidFill>
              </a:rPr>
              <a:t> </a:t>
            </a:r>
            <a:r>
              <a:rPr lang="es-MX" sz="1183" dirty="0" err="1">
                <a:solidFill>
                  <a:schemeClr val="tx1"/>
                </a:solidFill>
              </a:rPr>
              <a:t>adipiscing</a:t>
            </a:r>
            <a:r>
              <a:rPr lang="es-MX" sz="1183" dirty="0">
                <a:solidFill>
                  <a:schemeClr val="tx1"/>
                </a:solidFill>
              </a:rPr>
              <a:t> </a:t>
            </a:r>
            <a:r>
              <a:rPr lang="es-MX" sz="1183" dirty="0" err="1">
                <a:solidFill>
                  <a:schemeClr val="tx1"/>
                </a:solidFill>
              </a:rPr>
              <a:t>elit</a:t>
            </a:r>
            <a:r>
              <a:rPr lang="es-MX" sz="1183" dirty="0">
                <a:solidFill>
                  <a:schemeClr val="tx1"/>
                </a:solidFill>
              </a:rPr>
              <a:t>. </a:t>
            </a:r>
            <a:r>
              <a:rPr lang="es-MX" sz="1183" dirty="0" err="1">
                <a:solidFill>
                  <a:schemeClr val="tx1"/>
                </a:solidFill>
              </a:rPr>
              <a:t>Aenean</a:t>
            </a:r>
            <a:r>
              <a:rPr lang="es-MX" sz="1183" dirty="0">
                <a:solidFill>
                  <a:schemeClr val="tx1"/>
                </a:solidFill>
              </a:rPr>
              <a:t> commodo </a:t>
            </a:r>
            <a:r>
              <a:rPr lang="es-MX" sz="1183" dirty="0" err="1">
                <a:solidFill>
                  <a:schemeClr val="tx1"/>
                </a:solidFill>
              </a:rPr>
              <a:t>ligula</a:t>
            </a:r>
            <a:r>
              <a:rPr lang="es-MX" sz="1183" dirty="0">
                <a:solidFill>
                  <a:schemeClr val="tx1"/>
                </a:solidFill>
              </a:rPr>
              <a:t> </a:t>
            </a:r>
            <a:r>
              <a:rPr lang="es-MX" sz="1183" dirty="0" err="1">
                <a:solidFill>
                  <a:schemeClr val="tx1"/>
                </a:solidFill>
              </a:rPr>
              <a:t>eget</a:t>
            </a:r>
            <a:r>
              <a:rPr lang="es-MX" sz="1183" dirty="0">
                <a:solidFill>
                  <a:schemeClr val="tx1"/>
                </a:solidFill>
              </a:rPr>
              <a:t> dolor. </a:t>
            </a:r>
            <a:r>
              <a:rPr lang="es-MX" sz="1183" dirty="0" err="1">
                <a:solidFill>
                  <a:schemeClr val="tx1"/>
                </a:solidFill>
              </a:rPr>
              <a:t>Aenean</a:t>
            </a:r>
            <a:r>
              <a:rPr lang="es-MX" sz="1183" dirty="0">
                <a:solidFill>
                  <a:schemeClr val="tx1"/>
                </a:solidFill>
              </a:rPr>
              <a:t> </a:t>
            </a:r>
            <a:r>
              <a:rPr lang="es-MX" sz="1183" dirty="0" err="1">
                <a:solidFill>
                  <a:schemeClr val="tx1"/>
                </a:solidFill>
              </a:rPr>
              <a:t>massa</a:t>
            </a:r>
            <a:r>
              <a:rPr lang="es-MX" sz="1183" dirty="0">
                <a:solidFill>
                  <a:schemeClr val="tx1"/>
                </a:solidFill>
              </a:rPr>
              <a:t>. Cum </a:t>
            </a:r>
            <a:r>
              <a:rPr lang="es-MX" sz="1183" dirty="0" err="1">
                <a:solidFill>
                  <a:schemeClr val="tx1"/>
                </a:solidFill>
              </a:rPr>
              <a:t>sociis</a:t>
            </a:r>
            <a:r>
              <a:rPr lang="es-MX" sz="1183" dirty="0">
                <a:solidFill>
                  <a:schemeClr val="tx1"/>
                </a:solidFill>
              </a:rPr>
              <a:t> </a:t>
            </a:r>
            <a:r>
              <a:rPr lang="es-MX" sz="1183" dirty="0" err="1">
                <a:solidFill>
                  <a:schemeClr val="tx1"/>
                </a:solidFill>
              </a:rPr>
              <a:t>natoque</a:t>
            </a:r>
            <a:r>
              <a:rPr lang="es-MX" sz="1183" dirty="0">
                <a:solidFill>
                  <a:schemeClr val="tx1"/>
                </a:solidFill>
              </a:rPr>
              <a:t> </a:t>
            </a:r>
            <a:r>
              <a:rPr lang="es-MX" sz="1183" dirty="0" err="1">
                <a:solidFill>
                  <a:schemeClr val="tx1"/>
                </a:solidFill>
              </a:rPr>
              <a:t>penatibus</a:t>
            </a:r>
            <a:r>
              <a:rPr lang="es-MX" sz="1183" dirty="0">
                <a:solidFill>
                  <a:schemeClr val="tx1"/>
                </a:solidFill>
              </a:rPr>
              <a:t> et </a:t>
            </a:r>
            <a:r>
              <a:rPr lang="es-MX" sz="1183" dirty="0" err="1">
                <a:solidFill>
                  <a:schemeClr val="tx1"/>
                </a:solidFill>
              </a:rPr>
              <a:t>magnis</a:t>
            </a:r>
            <a:r>
              <a:rPr lang="es-MX" sz="1183" dirty="0">
                <a:solidFill>
                  <a:schemeClr val="tx1"/>
                </a:solidFill>
              </a:rPr>
              <a:t> </a:t>
            </a:r>
            <a:r>
              <a:rPr lang="es-MX" sz="1183" dirty="0" err="1">
                <a:solidFill>
                  <a:schemeClr val="tx1"/>
                </a:solidFill>
              </a:rPr>
              <a:t>dis</a:t>
            </a:r>
            <a:r>
              <a:rPr lang="es-MX" sz="1183" dirty="0">
                <a:solidFill>
                  <a:schemeClr val="tx1"/>
                </a:solidFill>
              </a:rPr>
              <a:t> </a:t>
            </a:r>
            <a:r>
              <a:rPr lang="es-MX" sz="1183" dirty="0" err="1">
                <a:solidFill>
                  <a:schemeClr val="tx1"/>
                </a:solidFill>
              </a:rPr>
              <a:t>parturient</a:t>
            </a:r>
            <a:r>
              <a:rPr lang="es-MX" sz="1183" dirty="0">
                <a:solidFill>
                  <a:schemeClr val="tx1"/>
                </a:solidFill>
              </a:rPr>
              <a:t> montes, </a:t>
            </a:r>
            <a:r>
              <a:rPr lang="es-MX" sz="1183" dirty="0" err="1">
                <a:solidFill>
                  <a:schemeClr val="tx1"/>
                </a:solidFill>
              </a:rPr>
              <a:t>nascetur</a:t>
            </a:r>
            <a:r>
              <a:rPr lang="es-MX" sz="1183" dirty="0">
                <a:solidFill>
                  <a:schemeClr val="tx1"/>
                </a:solidFill>
              </a:rPr>
              <a:t> </a:t>
            </a:r>
            <a:r>
              <a:rPr lang="es-MX" sz="1183" dirty="0" err="1">
                <a:solidFill>
                  <a:schemeClr val="tx1"/>
                </a:solidFill>
              </a:rPr>
              <a:t>ridiculus</a:t>
            </a:r>
            <a:r>
              <a:rPr lang="es-MX" sz="1183" dirty="0">
                <a:solidFill>
                  <a:schemeClr val="tx1"/>
                </a:solidFill>
              </a:rPr>
              <a:t> mus. </a:t>
            </a:r>
            <a:r>
              <a:rPr lang="es-MX" sz="1183" dirty="0" err="1">
                <a:solidFill>
                  <a:schemeClr val="tx1"/>
                </a:solidFill>
              </a:rPr>
              <a:t>Donec</a:t>
            </a:r>
            <a:r>
              <a:rPr lang="es-MX" sz="1183" dirty="0">
                <a:solidFill>
                  <a:schemeClr val="tx1"/>
                </a:solidFill>
              </a:rPr>
              <a:t> </a:t>
            </a:r>
            <a:r>
              <a:rPr lang="es-MX" sz="1183" dirty="0" err="1">
                <a:solidFill>
                  <a:schemeClr val="tx1"/>
                </a:solidFill>
              </a:rPr>
              <a:t>quam</a:t>
            </a:r>
            <a:r>
              <a:rPr lang="es-MX" sz="1183" dirty="0">
                <a:solidFill>
                  <a:schemeClr val="tx1"/>
                </a:solidFill>
              </a:rPr>
              <a:t> </a:t>
            </a:r>
            <a:r>
              <a:rPr lang="es-MX" sz="1183" dirty="0" err="1">
                <a:solidFill>
                  <a:schemeClr val="tx1"/>
                </a:solidFill>
              </a:rPr>
              <a:t>felis</a:t>
            </a:r>
            <a:r>
              <a:rPr lang="es-MX" sz="1183" dirty="0">
                <a:solidFill>
                  <a:schemeClr val="tx1"/>
                </a:solidFill>
              </a:rPr>
              <a:t>, </a:t>
            </a:r>
            <a:r>
              <a:rPr lang="es-MX" sz="1183" dirty="0" err="1">
                <a:solidFill>
                  <a:schemeClr val="tx1"/>
                </a:solidFill>
              </a:rPr>
              <a:t>ultricies</a:t>
            </a:r>
            <a:r>
              <a:rPr lang="es-MX" sz="1183" dirty="0">
                <a:solidFill>
                  <a:schemeClr val="tx1"/>
                </a:solidFill>
              </a:rPr>
              <a:t> </a:t>
            </a:r>
            <a:r>
              <a:rPr lang="es-MX" sz="1183" dirty="0" err="1">
                <a:solidFill>
                  <a:schemeClr val="tx1"/>
                </a:solidFill>
              </a:rPr>
              <a:t>nec</a:t>
            </a:r>
            <a:r>
              <a:rPr lang="es-MX" sz="1183" dirty="0">
                <a:solidFill>
                  <a:schemeClr val="tx1"/>
                </a:solidFill>
              </a:rPr>
              <a:t>, </a:t>
            </a:r>
            <a:r>
              <a:rPr lang="es-MX" sz="1183" dirty="0" err="1">
                <a:solidFill>
                  <a:schemeClr val="tx1"/>
                </a:solidFill>
              </a:rPr>
              <a:t>pellentesque</a:t>
            </a:r>
            <a:r>
              <a:rPr lang="es-MX" sz="1183" dirty="0">
                <a:solidFill>
                  <a:schemeClr val="tx1"/>
                </a:solidFill>
              </a:rPr>
              <a:t> </a:t>
            </a:r>
            <a:r>
              <a:rPr lang="es-MX" sz="1183" dirty="0" err="1">
                <a:solidFill>
                  <a:schemeClr val="tx1"/>
                </a:solidFill>
              </a:rPr>
              <a:t>eu</a:t>
            </a:r>
            <a:r>
              <a:rPr lang="es-MX" sz="1183" dirty="0">
                <a:solidFill>
                  <a:schemeClr val="tx1"/>
                </a:solidFill>
              </a:rPr>
              <a:t>, </a:t>
            </a:r>
            <a:r>
              <a:rPr lang="es-MX" sz="1183" dirty="0" err="1">
                <a:solidFill>
                  <a:schemeClr val="tx1"/>
                </a:solidFill>
              </a:rPr>
              <a:t>pretium</a:t>
            </a:r>
            <a:r>
              <a:rPr lang="es-MX" sz="1183" dirty="0">
                <a:solidFill>
                  <a:schemeClr val="tx1"/>
                </a:solidFill>
              </a:rPr>
              <a:t> </a:t>
            </a:r>
            <a:r>
              <a:rPr lang="es-MX" sz="1183" dirty="0" err="1">
                <a:solidFill>
                  <a:schemeClr val="tx1"/>
                </a:solidFill>
              </a:rPr>
              <a:t>quis</a:t>
            </a:r>
            <a:r>
              <a:rPr lang="es-MX" sz="1183" dirty="0">
                <a:solidFill>
                  <a:schemeClr val="tx1"/>
                </a:solidFill>
              </a:rPr>
              <a:t>, </a:t>
            </a:r>
            <a:r>
              <a:rPr lang="es-MX" sz="1183" dirty="0" err="1">
                <a:solidFill>
                  <a:schemeClr val="tx1"/>
                </a:solidFill>
              </a:rPr>
              <a:t>sem</a:t>
            </a:r>
            <a:r>
              <a:rPr lang="es-MX" sz="1183" dirty="0">
                <a:solidFill>
                  <a:schemeClr val="tx1"/>
                </a:solidFill>
              </a:rPr>
              <a:t>. </a:t>
            </a:r>
            <a:r>
              <a:rPr lang="es-MX" sz="1183" dirty="0" err="1">
                <a:solidFill>
                  <a:schemeClr val="tx1"/>
                </a:solidFill>
              </a:rPr>
              <a:t>Nulla</a:t>
            </a:r>
            <a:r>
              <a:rPr lang="es-MX" sz="1183" dirty="0">
                <a:solidFill>
                  <a:schemeClr val="tx1"/>
                </a:solidFill>
              </a:rPr>
              <a:t> </a:t>
            </a:r>
            <a:r>
              <a:rPr lang="es-MX" sz="1183" dirty="0" err="1">
                <a:solidFill>
                  <a:schemeClr val="tx1"/>
                </a:solidFill>
              </a:rPr>
              <a:t>consequat</a:t>
            </a:r>
            <a:r>
              <a:rPr lang="es-MX" sz="1183" dirty="0">
                <a:solidFill>
                  <a:schemeClr val="tx1"/>
                </a:solidFill>
              </a:rPr>
              <a:t> </a:t>
            </a:r>
            <a:r>
              <a:rPr lang="es-MX" sz="1183" dirty="0" err="1">
                <a:solidFill>
                  <a:schemeClr val="tx1"/>
                </a:solidFill>
              </a:rPr>
              <a:t>massa</a:t>
            </a:r>
            <a:r>
              <a:rPr lang="es-MX" sz="1183" dirty="0">
                <a:solidFill>
                  <a:schemeClr val="tx1"/>
                </a:solidFill>
              </a:rPr>
              <a:t> </a:t>
            </a:r>
            <a:r>
              <a:rPr lang="es-MX" sz="1183" dirty="0" err="1">
                <a:solidFill>
                  <a:schemeClr val="tx1"/>
                </a:solidFill>
              </a:rPr>
              <a:t>quis</a:t>
            </a:r>
            <a:r>
              <a:rPr lang="es-MX" sz="1183" dirty="0">
                <a:solidFill>
                  <a:schemeClr val="tx1"/>
                </a:solidFill>
              </a:rPr>
              <a:t> </a:t>
            </a:r>
            <a:r>
              <a:rPr lang="es-MX" sz="1183" dirty="0" err="1">
                <a:solidFill>
                  <a:schemeClr val="tx1"/>
                </a:solidFill>
              </a:rPr>
              <a:t>enim</a:t>
            </a:r>
            <a:r>
              <a:rPr lang="es-MX" sz="1183" dirty="0">
                <a:solidFill>
                  <a:schemeClr val="tx1"/>
                </a:solidFill>
              </a:rPr>
              <a:t>. </a:t>
            </a:r>
            <a:r>
              <a:rPr lang="es-MX" sz="1183" dirty="0" err="1">
                <a:solidFill>
                  <a:schemeClr val="tx1"/>
                </a:solidFill>
              </a:rPr>
              <a:t>Donec</a:t>
            </a:r>
            <a:r>
              <a:rPr lang="es-MX" sz="1183" dirty="0">
                <a:solidFill>
                  <a:schemeClr val="tx1"/>
                </a:solidFill>
              </a:rPr>
              <a:t> </a:t>
            </a:r>
            <a:r>
              <a:rPr lang="es-MX" sz="1183" dirty="0" err="1">
                <a:solidFill>
                  <a:schemeClr val="tx1"/>
                </a:solidFill>
              </a:rPr>
              <a:t>pede</a:t>
            </a:r>
            <a:r>
              <a:rPr lang="es-MX" sz="1183" dirty="0">
                <a:solidFill>
                  <a:schemeClr val="tx1"/>
                </a:solidFill>
              </a:rPr>
              <a:t> justo, </a:t>
            </a:r>
            <a:r>
              <a:rPr lang="es-MX" sz="1183" dirty="0" err="1">
                <a:solidFill>
                  <a:schemeClr val="tx1"/>
                </a:solidFill>
              </a:rPr>
              <a:t>fringilla</a:t>
            </a:r>
            <a:r>
              <a:rPr lang="es-MX" sz="1183" dirty="0">
                <a:solidFill>
                  <a:schemeClr val="tx1"/>
                </a:solidFill>
              </a:rPr>
              <a:t> </a:t>
            </a:r>
            <a:r>
              <a:rPr lang="es-MX" sz="1183" dirty="0" err="1">
                <a:solidFill>
                  <a:schemeClr val="tx1"/>
                </a:solidFill>
              </a:rPr>
              <a:t>vel</a:t>
            </a:r>
            <a:r>
              <a:rPr lang="es-MX" sz="1183" dirty="0">
                <a:solidFill>
                  <a:schemeClr val="tx1"/>
                </a:solidFill>
              </a:rPr>
              <a:t>, </a:t>
            </a:r>
            <a:r>
              <a:rPr lang="es-MX" sz="1183" dirty="0" err="1">
                <a:solidFill>
                  <a:schemeClr val="tx1"/>
                </a:solidFill>
              </a:rPr>
              <a:t>aliquet</a:t>
            </a:r>
            <a:r>
              <a:rPr lang="es-MX" sz="1183" dirty="0">
                <a:solidFill>
                  <a:schemeClr val="tx1"/>
                </a:solidFill>
              </a:rPr>
              <a:t> </a:t>
            </a:r>
            <a:r>
              <a:rPr lang="es-MX" sz="1183" dirty="0" err="1">
                <a:solidFill>
                  <a:schemeClr val="tx1"/>
                </a:solidFill>
              </a:rPr>
              <a:t>nec</a:t>
            </a:r>
            <a:r>
              <a:rPr lang="es-MX" sz="1183" dirty="0">
                <a:solidFill>
                  <a:schemeClr val="tx1"/>
                </a:solidFill>
              </a:rPr>
              <a:t>, </a:t>
            </a:r>
            <a:r>
              <a:rPr lang="es-MX" sz="1183" dirty="0" err="1">
                <a:solidFill>
                  <a:schemeClr val="tx1"/>
                </a:solidFill>
              </a:rPr>
              <a:t>vulputate</a:t>
            </a:r>
            <a:r>
              <a:rPr lang="es-MX" sz="1183" dirty="0">
                <a:solidFill>
                  <a:schemeClr val="tx1"/>
                </a:solidFill>
              </a:rPr>
              <a:t> </a:t>
            </a:r>
            <a:r>
              <a:rPr lang="es-MX" sz="1183" dirty="0" err="1">
                <a:solidFill>
                  <a:schemeClr val="tx1"/>
                </a:solidFill>
              </a:rPr>
              <a:t>eget</a:t>
            </a:r>
            <a:r>
              <a:rPr lang="es-MX" sz="1183" dirty="0">
                <a:solidFill>
                  <a:schemeClr val="tx1"/>
                </a:solidFill>
              </a:rPr>
              <a:t>, </a:t>
            </a:r>
            <a:r>
              <a:rPr lang="es-MX" sz="1183" dirty="0" err="1">
                <a:solidFill>
                  <a:schemeClr val="tx1"/>
                </a:solidFill>
              </a:rPr>
              <a:t>arcu</a:t>
            </a:r>
            <a:r>
              <a:rPr lang="es-MX" sz="1183" dirty="0">
                <a:solidFill>
                  <a:schemeClr val="tx1"/>
                </a:solidFill>
              </a:rPr>
              <a:t>. In </a:t>
            </a:r>
            <a:r>
              <a:rPr lang="es-MX" sz="1183" dirty="0" err="1">
                <a:solidFill>
                  <a:schemeClr val="tx1"/>
                </a:solidFill>
              </a:rPr>
              <a:t>enim</a:t>
            </a:r>
            <a:r>
              <a:rPr lang="es-MX" sz="1183" dirty="0">
                <a:solidFill>
                  <a:schemeClr val="tx1"/>
                </a:solidFill>
              </a:rPr>
              <a:t> justo, </a:t>
            </a:r>
            <a:r>
              <a:rPr lang="es-MX" sz="1183" dirty="0" err="1">
                <a:solidFill>
                  <a:schemeClr val="tx1"/>
                </a:solidFill>
              </a:rPr>
              <a:t>rhoncus</a:t>
            </a:r>
            <a:r>
              <a:rPr lang="es-MX" sz="1183" dirty="0">
                <a:solidFill>
                  <a:schemeClr val="tx1"/>
                </a:solidFill>
              </a:rPr>
              <a:t> ut, </a:t>
            </a:r>
            <a:r>
              <a:rPr lang="es-MX" sz="1183" dirty="0" err="1">
                <a:solidFill>
                  <a:schemeClr val="tx1"/>
                </a:solidFill>
              </a:rPr>
              <a:t>imperdiet</a:t>
            </a:r>
            <a:r>
              <a:rPr lang="es-MX" sz="1183" dirty="0">
                <a:solidFill>
                  <a:schemeClr val="tx1"/>
                </a:solidFill>
              </a:rPr>
              <a:t> a, </a:t>
            </a:r>
            <a:r>
              <a:rPr lang="es-MX" sz="1183" dirty="0" err="1">
                <a:solidFill>
                  <a:schemeClr val="tx1"/>
                </a:solidFill>
              </a:rPr>
              <a:t>venenatis</a:t>
            </a:r>
            <a:r>
              <a:rPr lang="es-MX" sz="1183" dirty="0">
                <a:solidFill>
                  <a:schemeClr val="tx1"/>
                </a:solidFill>
              </a:rPr>
              <a:t> vitae, justo. </a:t>
            </a:r>
            <a:r>
              <a:rPr lang="es-MX" sz="1183" dirty="0" err="1">
                <a:solidFill>
                  <a:schemeClr val="tx1"/>
                </a:solidFill>
              </a:rPr>
              <a:t>Nullam</a:t>
            </a:r>
            <a:r>
              <a:rPr lang="es-MX" sz="1183" dirty="0">
                <a:solidFill>
                  <a:schemeClr val="tx1"/>
                </a:solidFill>
              </a:rPr>
              <a:t> </a:t>
            </a:r>
            <a:r>
              <a:rPr lang="es-MX" sz="1183" dirty="0" err="1">
                <a:solidFill>
                  <a:schemeClr val="tx1"/>
                </a:solidFill>
              </a:rPr>
              <a:t>dictum</a:t>
            </a:r>
            <a:r>
              <a:rPr lang="es-MX" sz="1183" dirty="0">
                <a:solidFill>
                  <a:schemeClr val="tx1"/>
                </a:solidFill>
              </a:rPr>
              <a:t> </a:t>
            </a:r>
            <a:r>
              <a:rPr lang="es-MX" sz="1183" dirty="0" err="1">
                <a:solidFill>
                  <a:schemeClr val="tx1"/>
                </a:solidFill>
              </a:rPr>
              <a:t>felis</a:t>
            </a:r>
            <a:r>
              <a:rPr lang="es-MX" sz="1183" dirty="0">
                <a:solidFill>
                  <a:schemeClr val="tx1"/>
                </a:solidFill>
              </a:rPr>
              <a:t> </a:t>
            </a:r>
            <a:r>
              <a:rPr lang="es-MX" sz="1183" dirty="0" err="1">
                <a:solidFill>
                  <a:schemeClr val="tx1"/>
                </a:solidFill>
              </a:rPr>
              <a:t>eu</a:t>
            </a:r>
            <a:r>
              <a:rPr lang="es-MX" sz="1183" dirty="0">
                <a:solidFill>
                  <a:schemeClr val="tx1"/>
                </a:solidFill>
              </a:rPr>
              <a:t> </a:t>
            </a:r>
            <a:r>
              <a:rPr lang="es-MX" sz="1183" dirty="0" err="1">
                <a:solidFill>
                  <a:schemeClr val="tx1"/>
                </a:solidFill>
              </a:rPr>
              <a:t>pede</a:t>
            </a:r>
            <a:r>
              <a:rPr lang="es-MX" sz="1183" dirty="0">
                <a:solidFill>
                  <a:schemeClr val="tx1"/>
                </a:solidFill>
              </a:rPr>
              <a:t> </a:t>
            </a:r>
            <a:r>
              <a:rPr lang="es-MX" sz="1183" dirty="0" err="1">
                <a:solidFill>
                  <a:schemeClr val="tx1"/>
                </a:solidFill>
              </a:rPr>
              <a:t>mollis</a:t>
            </a:r>
            <a:r>
              <a:rPr lang="es-MX" sz="1183" dirty="0">
                <a:solidFill>
                  <a:schemeClr val="tx1"/>
                </a:solidFill>
              </a:rPr>
              <a:t> </a:t>
            </a:r>
            <a:r>
              <a:rPr lang="es-MX" sz="1183" dirty="0" err="1">
                <a:solidFill>
                  <a:schemeClr val="tx1"/>
                </a:solidFill>
              </a:rPr>
              <a:t>pretium</a:t>
            </a:r>
            <a:r>
              <a:rPr lang="es-MX" sz="1183" dirty="0">
                <a:solidFill>
                  <a:schemeClr val="tx1"/>
                </a:solidFill>
              </a:rPr>
              <a:t>. </a:t>
            </a:r>
            <a:r>
              <a:rPr lang="es-MX" sz="1183" dirty="0" err="1">
                <a:solidFill>
                  <a:schemeClr val="tx1"/>
                </a:solidFill>
              </a:rPr>
              <a:t>Integer</a:t>
            </a:r>
            <a:r>
              <a:rPr lang="es-MX" sz="1183" dirty="0">
                <a:solidFill>
                  <a:schemeClr val="tx1"/>
                </a:solidFill>
              </a:rPr>
              <a:t> </a:t>
            </a:r>
            <a:r>
              <a:rPr lang="es-MX" sz="1183" dirty="0" err="1">
                <a:solidFill>
                  <a:schemeClr val="tx1"/>
                </a:solidFill>
              </a:rPr>
              <a:t>tincidunt</a:t>
            </a:r>
            <a:r>
              <a:rPr lang="es-MX" sz="1183" dirty="0">
                <a:solidFill>
                  <a:schemeClr val="tx1"/>
                </a:solidFill>
              </a:rPr>
              <a:t>. </a:t>
            </a:r>
            <a:r>
              <a:rPr lang="es-MX" sz="1183" dirty="0" err="1">
                <a:solidFill>
                  <a:schemeClr val="tx1"/>
                </a:solidFill>
              </a:rPr>
              <a:t>Cras</a:t>
            </a:r>
            <a:r>
              <a:rPr lang="es-MX" sz="1183" dirty="0">
                <a:solidFill>
                  <a:schemeClr val="tx1"/>
                </a:solidFill>
              </a:rPr>
              <a:t> </a:t>
            </a:r>
            <a:r>
              <a:rPr lang="es-MX" sz="1183" dirty="0" err="1">
                <a:solidFill>
                  <a:schemeClr val="tx1"/>
                </a:solidFill>
              </a:rPr>
              <a:t>dapibus</a:t>
            </a:r>
            <a:r>
              <a:rPr lang="es-MX" sz="1183" dirty="0">
                <a:solidFill>
                  <a:schemeClr val="tx1"/>
                </a:solidFill>
              </a:rPr>
              <a:t>. </a:t>
            </a:r>
            <a:r>
              <a:rPr lang="es-MX" sz="1183" dirty="0" err="1">
                <a:solidFill>
                  <a:schemeClr val="tx1"/>
                </a:solidFill>
              </a:rPr>
              <a:t>Vivamus</a:t>
            </a:r>
            <a:r>
              <a:rPr lang="es-MX" sz="1183" dirty="0">
                <a:solidFill>
                  <a:schemeClr val="tx1"/>
                </a:solidFill>
              </a:rPr>
              <a:t> </a:t>
            </a:r>
            <a:r>
              <a:rPr lang="es-MX" sz="1183" dirty="0" err="1">
                <a:solidFill>
                  <a:schemeClr val="tx1"/>
                </a:solidFill>
              </a:rPr>
              <a:t>elementum</a:t>
            </a:r>
            <a:r>
              <a:rPr lang="es-MX" sz="1183" dirty="0">
                <a:solidFill>
                  <a:schemeClr val="tx1"/>
                </a:solidFill>
              </a:rPr>
              <a:t> </a:t>
            </a:r>
            <a:r>
              <a:rPr lang="es-MX" sz="1183" dirty="0" err="1">
                <a:solidFill>
                  <a:schemeClr val="tx1"/>
                </a:solidFill>
              </a:rPr>
              <a:t>semper</a:t>
            </a:r>
            <a:r>
              <a:rPr lang="es-MX" sz="1183" dirty="0">
                <a:solidFill>
                  <a:schemeClr val="tx1"/>
                </a:solidFill>
              </a:rPr>
              <a:t> </a:t>
            </a:r>
            <a:r>
              <a:rPr lang="es-MX" sz="1183" dirty="0" err="1">
                <a:solidFill>
                  <a:schemeClr val="tx1"/>
                </a:solidFill>
              </a:rPr>
              <a:t>nisi</a:t>
            </a:r>
            <a:r>
              <a:rPr lang="es-MX" sz="1183" dirty="0">
                <a:solidFill>
                  <a:schemeClr val="tx1"/>
                </a:solidFill>
              </a:rPr>
              <a:t>. </a:t>
            </a:r>
            <a:r>
              <a:rPr lang="es-MX" sz="1183" dirty="0" err="1">
                <a:solidFill>
                  <a:schemeClr val="tx1"/>
                </a:solidFill>
              </a:rPr>
              <a:t>Aenean</a:t>
            </a:r>
            <a:r>
              <a:rPr lang="es-MX" sz="1183" dirty="0">
                <a:solidFill>
                  <a:schemeClr val="tx1"/>
                </a:solidFill>
              </a:rPr>
              <a:t> </a:t>
            </a:r>
            <a:r>
              <a:rPr lang="es-MX" sz="1183" dirty="0" err="1">
                <a:solidFill>
                  <a:schemeClr val="tx1"/>
                </a:solidFill>
              </a:rPr>
              <a:t>vulputate</a:t>
            </a:r>
            <a:r>
              <a:rPr lang="es-MX" sz="1183" dirty="0">
                <a:solidFill>
                  <a:schemeClr val="tx1"/>
                </a:solidFill>
              </a:rPr>
              <a:t> </a:t>
            </a:r>
            <a:r>
              <a:rPr lang="es-MX" sz="1183" dirty="0" err="1">
                <a:solidFill>
                  <a:schemeClr val="tx1"/>
                </a:solidFill>
              </a:rPr>
              <a:t>eleifend</a:t>
            </a:r>
            <a:r>
              <a:rPr lang="es-MX" sz="1183" dirty="0">
                <a:solidFill>
                  <a:schemeClr val="tx1"/>
                </a:solidFill>
              </a:rPr>
              <a:t> </a:t>
            </a:r>
            <a:r>
              <a:rPr lang="es-MX" sz="1183" dirty="0" err="1">
                <a:solidFill>
                  <a:schemeClr val="tx1"/>
                </a:solidFill>
              </a:rPr>
              <a:t>tellus</a:t>
            </a:r>
            <a:r>
              <a:rPr lang="es-MX" sz="1183" dirty="0">
                <a:solidFill>
                  <a:schemeClr val="tx1"/>
                </a:solidFill>
              </a:rPr>
              <a:t>. </a:t>
            </a:r>
            <a:r>
              <a:rPr lang="es-MX" sz="1183" dirty="0" err="1">
                <a:solidFill>
                  <a:schemeClr val="tx1"/>
                </a:solidFill>
              </a:rPr>
              <a:t>Aenean</a:t>
            </a:r>
            <a:r>
              <a:rPr lang="es-MX" sz="1183" dirty="0">
                <a:solidFill>
                  <a:schemeClr val="tx1"/>
                </a:solidFill>
              </a:rPr>
              <a:t> leo </a:t>
            </a:r>
            <a:r>
              <a:rPr lang="es-MX" sz="1183" dirty="0" err="1">
                <a:solidFill>
                  <a:schemeClr val="tx1"/>
                </a:solidFill>
              </a:rPr>
              <a:t>ligula</a:t>
            </a:r>
            <a:r>
              <a:rPr lang="es-MX" sz="1183" dirty="0">
                <a:solidFill>
                  <a:schemeClr val="tx1"/>
                </a:solidFill>
              </a:rPr>
              <a:t>, </a:t>
            </a:r>
            <a:r>
              <a:rPr lang="es-MX" sz="1183" dirty="0" err="1">
                <a:solidFill>
                  <a:schemeClr val="tx1"/>
                </a:solidFill>
              </a:rPr>
              <a:t>porttitor</a:t>
            </a:r>
            <a:r>
              <a:rPr lang="es-MX" sz="1183" dirty="0">
                <a:solidFill>
                  <a:schemeClr val="tx1"/>
                </a:solidFill>
              </a:rPr>
              <a:t> </a:t>
            </a:r>
            <a:r>
              <a:rPr lang="es-MX" sz="1183" dirty="0" err="1">
                <a:solidFill>
                  <a:schemeClr val="tx1"/>
                </a:solidFill>
              </a:rPr>
              <a:t>eu</a:t>
            </a:r>
            <a:r>
              <a:rPr lang="es-MX" sz="1183" dirty="0">
                <a:solidFill>
                  <a:schemeClr val="tx1"/>
                </a:solidFill>
              </a:rPr>
              <a:t>, </a:t>
            </a:r>
            <a:r>
              <a:rPr lang="es-MX" sz="1183" dirty="0" err="1">
                <a:solidFill>
                  <a:schemeClr val="tx1"/>
                </a:solidFill>
              </a:rPr>
              <a:t>consequat</a:t>
            </a:r>
            <a:r>
              <a:rPr lang="es-MX" sz="1183" dirty="0">
                <a:solidFill>
                  <a:schemeClr val="tx1"/>
                </a:solidFill>
              </a:rPr>
              <a:t> vitae, </a:t>
            </a:r>
            <a:r>
              <a:rPr lang="es-MX" sz="1183" dirty="0" err="1">
                <a:solidFill>
                  <a:schemeClr val="tx1"/>
                </a:solidFill>
              </a:rPr>
              <a:t>eleifend</a:t>
            </a:r>
            <a:r>
              <a:rPr lang="es-MX" sz="1183" dirty="0">
                <a:solidFill>
                  <a:schemeClr val="tx1"/>
                </a:solidFill>
              </a:rPr>
              <a:t> ac, </a:t>
            </a:r>
            <a:r>
              <a:rPr lang="es-MX" sz="1183" dirty="0" err="1">
                <a:solidFill>
                  <a:schemeClr val="tx1"/>
                </a:solidFill>
              </a:rPr>
              <a:t>enim</a:t>
            </a:r>
            <a:r>
              <a:rPr lang="es-MX" sz="1183" dirty="0">
                <a:solidFill>
                  <a:schemeClr val="tx1"/>
                </a:solidFill>
              </a:rPr>
              <a:t>. </a:t>
            </a:r>
            <a:r>
              <a:rPr lang="es-MX" sz="1183" dirty="0" err="1">
                <a:solidFill>
                  <a:schemeClr val="tx1"/>
                </a:solidFill>
              </a:rPr>
              <a:t>Aliquam</a:t>
            </a:r>
            <a:r>
              <a:rPr lang="es-MX" sz="1183" dirty="0">
                <a:solidFill>
                  <a:schemeClr val="tx1"/>
                </a:solidFill>
              </a:rPr>
              <a:t> </a:t>
            </a:r>
            <a:r>
              <a:rPr lang="es-MX" sz="1183" dirty="0" err="1">
                <a:solidFill>
                  <a:schemeClr val="tx1"/>
                </a:solidFill>
              </a:rPr>
              <a:t>lorem</a:t>
            </a:r>
            <a:r>
              <a:rPr lang="es-MX" sz="1183" dirty="0">
                <a:solidFill>
                  <a:schemeClr val="tx1"/>
                </a:solidFill>
              </a:rPr>
              <a:t> ante, </a:t>
            </a:r>
            <a:r>
              <a:rPr lang="es-MX" sz="1183" dirty="0" err="1">
                <a:solidFill>
                  <a:schemeClr val="tx1"/>
                </a:solidFill>
              </a:rPr>
              <a:t>dapibus</a:t>
            </a:r>
            <a:r>
              <a:rPr lang="es-MX" sz="1183" dirty="0">
                <a:solidFill>
                  <a:schemeClr val="tx1"/>
                </a:solidFill>
              </a:rPr>
              <a:t> in, </a:t>
            </a:r>
            <a:r>
              <a:rPr lang="es-MX" sz="1183" dirty="0" err="1">
                <a:solidFill>
                  <a:schemeClr val="tx1"/>
                </a:solidFill>
              </a:rPr>
              <a:t>viverra</a:t>
            </a:r>
            <a:r>
              <a:rPr lang="es-MX" sz="1183" dirty="0">
                <a:solidFill>
                  <a:schemeClr val="tx1"/>
                </a:solidFill>
              </a:rPr>
              <a:t> </a:t>
            </a:r>
            <a:r>
              <a:rPr lang="es-MX" sz="1183" dirty="0" err="1">
                <a:solidFill>
                  <a:schemeClr val="tx1"/>
                </a:solidFill>
              </a:rPr>
              <a:t>quis</a:t>
            </a:r>
            <a:r>
              <a:rPr lang="es-MX" sz="1183" dirty="0">
                <a:solidFill>
                  <a:schemeClr val="tx1"/>
                </a:solidFill>
              </a:rPr>
              <a:t>, </a:t>
            </a:r>
            <a:r>
              <a:rPr lang="es-MX" sz="1183" dirty="0" err="1">
                <a:solidFill>
                  <a:schemeClr val="tx1"/>
                </a:solidFill>
              </a:rPr>
              <a:t>feugiat</a:t>
            </a:r>
            <a:r>
              <a:rPr lang="es-MX" sz="1183" dirty="0">
                <a:solidFill>
                  <a:schemeClr val="tx1"/>
                </a:solidFill>
              </a:rPr>
              <a:t> a, </a:t>
            </a:r>
            <a:r>
              <a:rPr lang="es-MX" sz="1183" dirty="0" err="1">
                <a:solidFill>
                  <a:schemeClr val="tx1"/>
                </a:solidFill>
              </a:rPr>
              <a:t>tellus</a:t>
            </a:r>
            <a:r>
              <a:rPr lang="es-MX" sz="1183" dirty="0">
                <a:solidFill>
                  <a:schemeClr val="tx1"/>
                </a:solidFill>
              </a:rPr>
              <a:t>. </a:t>
            </a:r>
            <a:r>
              <a:rPr lang="es-MX" sz="1183" dirty="0" err="1">
                <a:solidFill>
                  <a:schemeClr val="tx1"/>
                </a:solidFill>
              </a:rPr>
              <a:t>Phasellus</a:t>
            </a:r>
            <a:r>
              <a:rPr lang="es-MX" sz="1183" dirty="0">
                <a:solidFill>
                  <a:schemeClr val="tx1"/>
                </a:solidFill>
              </a:rPr>
              <a:t> </a:t>
            </a:r>
            <a:r>
              <a:rPr lang="es-MX" sz="1183" dirty="0" err="1">
                <a:solidFill>
                  <a:schemeClr val="tx1"/>
                </a:solidFill>
              </a:rPr>
              <a:t>viverra</a:t>
            </a:r>
            <a:r>
              <a:rPr lang="es-MX" sz="1183" dirty="0">
                <a:solidFill>
                  <a:schemeClr val="tx1"/>
                </a:solidFill>
              </a:rPr>
              <a:t> </a:t>
            </a:r>
            <a:r>
              <a:rPr lang="es-MX" sz="1183" dirty="0" err="1">
                <a:solidFill>
                  <a:schemeClr val="tx1"/>
                </a:solidFill>
              </a:rPr>
              <a:t>nulla</a:t>
            </a:r>
            <a:r>
              <a:rPr lang="es-MX" sz="1183" dirty="0">
                <a:solidFill>
                  <a:schemeClr val="tx1"/>
                </a:solidFill>
              </a:rPr>
              <a:t> ut </a:t>
            </a:r>
            <a:r>
              <a:rPr lang="es-MX" sz="1183" dirty="0" err="1">
                <a:solidFill>
                  <a:schemeClr val="tx1"/>
                </a:solidFill>
              </a:rPr>
              <a:t>metus</a:t>
            </a:r>
            <a:r>
              <a:rPr lang="es-MX" sz="1183" dirty="0">
                <a:solidFill>
                  <a:schemeClr val="tx1"/>
                </a:solidFill>
              </a:rPr>
              <a:t> </a:t>
            </a:r>
            <a:r>
              <a:rPr lang="es-MX" sz="1183" dirty="0" err="1">
                <a:solidFill>
                  <a:schemeClr val="tx1"/>
                </a:solidFill>
              </a:rPr>
              <a:t>varius</a:t>
            </a:r>
            <a:r>
              <a:rPr lang="es-MX" sz="1183" dirty="0">
                <a:solidFill>
                  <a:schemeClr val="tx1"/>
                </a:solidFill>
              </a:rPr>
              <a:t> </a:t>
            </a:r>
            <a:r>
              <a:rPr lang="es-MX" sz="1183" dirty="0" err="1">
                <a:solidFill>
                  <a:schemeClr val="tx1"/>
                </a:solidFill>
              </a:rPr>
              <a:t>laoreet</a:t>
            </a:r>
            <a:r>
              <a:rPr lang="es-MX" sz="1183" dirty="0">
                <a:solidFill>
                  <a:schemeClr val="tx1"/>
                </a:solidFill>
              </a:rPr>
              <a:t>. </a:t>
            </a:r>
          </a:p>
        </p:txBody>
      </p:sp>
      <p:sp>
        <p:nvSpPr>
          <p:cNvPr id="31" name="Rectángulo 30">
            <a:extLst>
              <a:ext uri="{FF2B5EF4-FFF2-40B4-BE49-F238E27FC236}">
                <a16:creationId xmlns:a16="http://schemas.microsoft.com/office/drawing/2014/main" id="{DB9B6242-3606-428A-8F12-A2E465AF0E9A}"/>
              </a:ext>
            </a:extLst>
          </p:cNvPr>
          <p:cNvSpPr/>
          <p:nvPr/>
        </p:nvSpPr>
        <p:spPr>
          <a:xfrm>
            <a:off x="1284148" y="16865885"/>
            <a:ext cx="19657403" cy="472508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es-MX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663212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497</TotalTime>
  <Words>1213</Words>
  <Application>Microsoft Macintosh PowerPoint</Application>
  <PresentationFormat>Personalizado</PresentationFormat>
  <Paragraphs>16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OSCAR GIOVANNI BALDERAS TREJO</dc:creator>
  <cp:lastModifiedBy>LEED sitio</cp:lastModifiedBy>
  <cp:revision>10</cp:revision>
  <cp:lastPrinted>2018-08-08T02:30:47Z</cp:lastPrinted>
  <dcterms:created xsi:type="dcterms:W3CDTF">2017-10-09T19:00:22Z</dcterms:created>
  <dcterms:modified xsi:type="dcterms:W3CDTF">2022-12-13T19:47:17Z</dcterms:modified>
</cp:coreProperties>
</file>