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C3374-78BB-B448-9501-3BF2A8DDE2DF}" v="18" dt="2022-12-13T19:34:58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D sitio" userId="53761b02d0a0b2e9" providerId="LiveId" clId="{322C3374-78BB-B448-9501-3BF2A8DDE2DF}"/>
    <pc:docChg chg="undo custSel addSld modSld sldOrd modMainMaster">
      <pc:chgData name="LEED sitio" userId="53761b02d0a0b2e9" providerId="LiveId" clId="{322C3374-78BB-B448-9501-3BF2A8DDE2DF}" dt="2022-12-13T19:37:08.351" v="200" actId="20577"/>
      <pc:docMkLst>
        <pc:docMk/>
      </pc:docMkLst>
      <pc:sldChg chg="modSp mod">
        <pc:chgData name="LEED sitio" userId="53761b02d0a0b2e9" providerId="LiveId" clId="{322C3374-78BB-B448-9501-3BF2A8DDE2DF}" dt="2022-12-13T19:35:34.014" v="113" actId="20577"/>
        <pc:sldMkLst>
          <pc:docMk/>
          <pc:sldMk cId="540644144" sldId="256"/>
        </pc:sldMkLst>
        <pc:spChg chg="mod">
          <ac:chgData name="LEED sitio" userId="53761b02d0a0b2e9" providerId="LiveId" clId="{322C3374-78BB-B448-9501-3BF2A8DDE2DF}" dt="2022-12-13T19:35:34.014" v="113" actId="20577"/>
          <ac:spMkLst>
            <pc:docMk/>
            <pc:sldMk cId="540644144" sldId="256"/>
            <ac:spMk id="3" creationId="{67419236-D14F-2B46-9642-A3EB3BB77FC0}"/>
          </ac:spMkLst>
        </pc:spChg>
      </pc:sldChg>
      <pc:sldChg chg="modSp mod">
        <pc:chgData name="LEED sitio" userId="53761b02d0a0b2e9" providerId="LiveId" clId="{322C3374-78BB-B448-9501-3BF2A8DDE2DF}" dt="2022-12-13T19:35:51.671" v="118" actId="27636"/>
        <pc:sldMkLst>
          <pc:docMk/>
          <pc:sldMk cId="804770269" sldId="257"/>
        </pc:sldMkLst>
        <pc:spChg chg="mod">
          <ac:chgData name="LEED sitio" userId="53761b02d0a0b2e9" providerId="LiveId" clId="{322C3374-78BB-B448-9501-3BF2A8DDE2DF}" dt="2022-12-13T19:35:51.671" v="118" actId="27636"/>
          <ac:spMkLst>
            <pc:docMk/>
            <pc:sldMk cId="804770269" sldId="257"/>
            <ac:spMk id="2" creationId="{2B7B1D99-3EE9-A142-87BD-2A3EE6841D6F}"/>
          </ac:spMkLst>
        </pc:spChg>
        <pc:spChg chg="mod">
          <ac:chgData name="LEED sitio" userId="53761b02d0a0b2e9" providerId="LiveId" clId="{322C3374-78BB-B448-9501-3BF2A8DDE2DF}" dt="2022-12-13T19:34:53.906" v="97" actId="1036"/>
          <ac:spMkLst>
            <pc:docMk/>
            <pc:sldMk cId="804770269" sldId="257"/>
            <ac:spMk id="3" creationId="{D2C65834-32D0-F449-9C3A-E2521AA5BE5D}"/>
          </ac:spMkLst>
        </pc:spChg>
      </pc:sldChg>
      <pc:sldChg chg="modSp add mod">
        <pc:chgData name="LEED sitio" userId="53761b02d0a0b2e9" providerId="LiveId" clId="{322C3374-78BB-B448-9501-3BF2A8DDE2DF}" dt="2022-12-13T19:36:00.364" v="126" actId="27636"/>
        <pc:sldMkLst>
          <pc:docMk/>
          <pc:sldMk cId="3460796227" sldId="258"/>
        </pc:sldMkLst>
        <pc:spChg chg="mod">
          <ac:chgData name="LEED sitio" userId="53761b02d0a0b2e9" providerId="LiveId" clId="{322C3374-78BB-B448-9501-3BF2A8DDE2DF}" dt="2022-12-13T19:36:00.364" v="126" actId="27636"/>
          <ac:spMkLst>
            <pc:docMk/>
            <pc:sldMk cId="3460796227" sldId="258"/>
            <ac:spMk id="2" creationId="{2B7B1D99-3EE9-A142-87BD-2A3EE6841D6F}"/>
          </ac:spMkLst>
        </pc:spChg>
      </pc:sldChg>
      <pc:sldChg chg="modSp add mod">
        <pc:chgData name="LEED sitio" userId="53761b02d0a0b2e9" providerId="LiveId" clId="{322C3374-78BB-B448-9501-3BF2A8DDE2DF}" dt="2022-12-13T19:36:08.852" v="130" actId="27636"/>
        <pc:sldMkLst>
          <pc:docMk/>
          <pc:sldMk cId="80558023" sldId="259"/>
        </pc:sldMkLst>
        <pc:spChg chg="mod">
          <ac:chgData name="LEED sitio" userId="53761b02d0a0b2e9" providerId="LiveId" clId="{322C3374-78BB-B448-9501-3BF2A8DDE2DF}" dt="2022-12-13T19:36:08.852" v="130" actId="27636"/>
          <ac:spMkLst>
            <pc:docMk/>
            <pc:sldMk cId="80558023" sldId="259"/>
            <ac:spMk id="2" creationId="{2B7B1D99-3EE9-A142-87BD-2A3EE6841D6F}"/>
          </ac:spMkLst>
        </pc:spChg>
      </pc:sldChg>
      <pc:sldChg chg="modSp add mod">
        <pc:chgData name="LEED sitio" userId="53761b02d0a0b2e9" providerId="LiveId" clId="{322C3374-78BB-B448-9501-3BF2A8DDE2DF}" dt="2022-12-13T19:36:16.828" v="134" actId="27636"/>
        <pc:sldMkLst>
          <pc:docMk/>
          <pc:sldMk cId="3979721983" sldId="260"/>
        </pc:sldMkLst>
        <pc:spChg chg="mod">
          <ac:chgData name="LEED sitio" userId="53761b02d0a0b2e9" providerId="LiveId" clId="{322C3374-78BB-B448-9501-3BF2A8DDE2DF}" dt="2022-12-13T19:36:16.828" v="134" actId="27636"/>
          <ac:spMkLst>
            <pc:docMk/>
            <pc:sldMk cId="3979721983" sldId="260"/>
            <ac:spMk id="2" creationId="{2B7B1D99-3EE9-A142-87BD-2A3EE6841D6F}"/>
          </ac:spMkLst>
        </pc:spChg>
      </pc:sldChg>
      <pc:sldChg chg="modSp add mod ord">
        <pc:chgData name="LEED sitio" userId="53761b02d0a0b2e9" providerId="LiveId" clId="{322C3374-78BB-B448-9501-3BF2A8DDE2DF}" dt="2022-12-13T19:35:41.097" v="114" actId="20578"/>
        <pc:sldMkLst>
          <pc:docMk/>
          <pc:sldMk cId="4141280013" sldId="261"/>
        </pc:sldMkLst>
        <pc:spChg chg="mod">
          <ac:chgData name="LEED sitio" userId="53761b02d0a0b2e9" providerId="LiveId" clId="{322C3374-78BB-B448-9501-3BF2A8DDE2DF}" dt="2022-12-13T19:35:24.629" v="105" actId="27636"/>
          <ac:spMkLst>
            <pc:docMk/>
            <pc:sldMk cId="4141280013" sldId="261"/>
            <ac:spMk id="2" creationId="{2B7B1D99-3EE9-A142-87BD-2A3EE6841D6F}"/>
          </ac:spMkLst>
        </pc:spChg>
      </pc:sldChg>
      <pc:sldChg chg="modSp new mod">
        <pc:chgData name="LEED sitio" userId="53761b02d0a0b2e9" providerId="LiveId" clId="{322C3374-78BB-B448-9501-3BF2A8DDE2DF}" dt="2022-12-13T19:36:50.094" v="151" actId="20577"/>
        <pc:sldMkLst>
          <pc:docMk/>
          <pc:sldMk cId="2900370333" sldId="262"/>
        </pc:sldMkLst>
        <pc:spChg chg="mod">
          <ac:chgData name="LEED sitio" userId="53761b02d0a0b2e9" providerId="LiveId" clId="{322C3374-78BB-B448-9501-3BF2A8DDE2DF}" dt="2022-12-13T19:36:50.094" v="151" actId="20577"/>
          <ac:spMkLst>
            <pc:docMk/>
            <pc:sldMk cId="2900370333" sldId="262"/>
            <ac:spMk id="2" creationId="{758A3B26-63FD-CED8-1693-1F49628121FA}"/>
          </ac:spMkLst>
        </pc:spChg>
      </pc:sldChg>
      <pc:sldChg chg="modSp new mod">
        <pc:chgData name="LEED sitio" userId="53761b02d0a0b2e9" providerId="LiveId" clId="{322C3374-78BB-B448-9501-3BF2A8DDE2DF}" dt="2022-12-13T19:37:08.351" v="200" actId="20577"/>
        <pc:sldMkLst>
          <pc:docMk/>
          <pc:sldMk cId="1120487751" sldId="263"/>
        </pc:sldMkLst>
        <pc:spChg chg="mod">
          <ac:chgData name="LEED sitio" userId="53761b02d0a0b2e9" providerId="LiveId" clId="{322C3374-78BB-B448-9501-3BF2A8DDE2DF}" dt="2022-12-13T19:37:08.351" v="200" actId="20577"/>
          <ac:spMkLst>
            <pc:docMk/>
            <pc:sldMk cId="1120487751" sldId="263"/>
            <ac:spMk id="2" creationId="{1E9FCEBB-7992-374B-C8CB-42BCFFE4E935}"/>
          </ac:spMkLst>
        </pc:spChg>
      </pc:sldChg>
      <pc:sldMasterChg chg="addSp delSp modSp mod setBg modSldLayout">
        <pc:chgData name="LEED sitio" userId="53761b02d0a0b2e9" providerId="LiveId" clId="{322C3374-78BB-B448-9501-3BF2A8DDE2DF}" dt="2022-12-13T19:22:25.286" v="50" actId="478"/>
        <pc:sldMasterMkLst>
          <pc:docMk/>
          <pc:sldMasterMk cId="3511948553" sldId="2147483648"/>
        </pc:sldMasterMkLst>
        <pc:spChg chg="mod">
          <ac:chgData name="LEED sitio" userId="53761b02d0a0b2e9" providerId="LiveId" clId="{322C3374-78BB-B448-9501-3BF2A8DDE2DF}" dt="2022-12-13T19:18:26.737" v="26" actId="14100"/>
          <ac:spMkLst>
            <pc:docMk/>
            <pc:sldMasterMk cId="3511948553" sldId="2147483648"/>
            <ac:spMk id="2" creationId="{2C1BC094-2BCF-D54F-92B3-3C51759DA774}"/>
          </ac:spMkLst>
        </pc:spChg>
        <pc:picChg chg="del">
          <ac:chgData name="LEED sitio" userId="53761b02d0a0b2e9" providerId="LiveId" clId="{322C3374-78BB-B448-9501-3BF2A8DDE2DF}" dt="2022-12-13T19:12:15.368" v="3" actId="478"/>
          <ac:picMkLst>
            <pc:docMk/>
            <pc:sldMasterMk cId="3511948553" sldId="2147483648"/>
            <ac:picMk id="8" creationId="{169EB102-C3A9-1D48-9A82-204656AA777B}"/>
          </ac:picMkLst>
        </pc:picChg>
        <pc:picChg chg="add del mod">
          <ac:chgData name="LEED sitio" userId="53761b02d0a0b2e9" providerId="LiveId" clId="{322C3374-78BB-B448-9501-3BF2A8DDE2DF}" dt="2022-12-13T19:12:53.954" v="8" actId="21"/>
          <ac:picMkLst>
            <pc:docMk/>
            <pc:sldMasterMk cId="3511948553" sldId="2147483648"/>
            <ac:picMk id="9" creationId="{2990DDA1-F251-AE8F-6004-3AA186B7851E}"/>
          </ac:picMkLst>
        </pc:picChg>
        <pc:picChg chg="del">
          <ac:chgData name="LEED sitio" userId="53761b02d0a0b2e9" providerId="LiveId" clId="{322C3374-78BB-B448-9501-3BF2A8DDE2DF}" dt="2022-12-13T19:12:14.333" v="2" actId="478"/>
          <ac:picMkLst>
            <pc:docMk/>
            <pc:sldMasterMk cId="3511948553" sldId="2147483648"/>
            <ac:picMk id="10" creationId="{37AF20EA-D781-A543-A170-DF11A53C7200}"/>
          </ac:picMkLst>
        </pc:picChg>
        <pc:picChg chg="del">
          <ac:chgData name="LEED sitio" userId="53761b02d0a0b2e9" providerId="LiveId" clId="{322C3374-78BB-B448-9501-3BF2A8DDE2DF}" dt="2022-12-13T19:12:19.317" v="5" actId="478"/>
          <ac:picMkLst>
            <pc:docMk/>
            <pc:sldMasterMk cId="3511948553" sldId="2147483648"/>
            <ac:picMk id="12" creationId="{4286F10A-842E-9F41-AE0B-908DA6B1D81E}"/>
          </ac:picMkLst>
        </pc:picChg>
        <pc:picChg chg="add del mod">
          <ac:chgData name="LEED sitio" userId="53761b02d0a0b2e9" providerId="LiveId" clId="{322C3374-78BB-B448-9501-3BF2A8DDE2DF}" dt="2022-12-13T19:16:45.458" v="21" actId="478"/>
          <ac:picMkLst>
            <pc:docMk/>
            <pc:sldMasterMk cId="3511948553" sldId="2147483648"/>
            <ac:picMk id="13" creationId="{EFED57DF-3F0D-BEEF-86AF-CBC602ABE81A}"/>
          </ac:picMkLst>
        </pc:picChg>
        <pc:picChg chg="del">
          <ac:chgData name="LEED sitio" userId="53761b02d0a0b2e9" providerId="LiveId" clId="{322C3374-78BB-B448-9501-3BF2A8DDE2DF}" dt="2022-12-13T19:12:17.696" v="4" actId="478"/>
          <ac:picMkLst>
            <pc:docMk/>
            <pc:sldMasterMk cId="3511948553" sldId="2147483648"/>
            <ac:picMk id="14" creationId="{807FFD89-EE2D-FC43-AA37-A4E24146B427}"/>
          </ac:picMkLst>
        </pc:picChg>
        <pc:picChg chg="add mod">
          <ac:chgData name="LEED sitio" userId="53761b02d0a0b2e9" providerId="LiveId" clId="{322C3374-78BB-B448-9501-3BF2A8DDE2DF}" dt="2022-12-13T19:18:33.256" v="28" actId="1076"/>
          <ac:picMkLst>
            <pc:docMk/>
            <pc:sldMasterMk cId="3511948553" sldId="2147483648"/>
            <ac:picMk id="16" creationId="{E95D1747-870F-790B-8C1C-2B8397C21F5B}"/>
          </ac:picMkLst>
        </pc:picChg>
        <pc:picChg chg="add mod">
          <ac:chgData name="LEED sitio" userId="53761b02d0a0b2e9" providerId="LiveId" clId="{322C3374-78BB-B448-9501-3BF2A8DDE2DF}" dt="2022-12-13T19:19:23.174" v="34" actId="1076"/>
          <ac:picMkLst>
            <pc:docMk/>
            <pc:sldMasterMk cId="3511948553" sldId="2147483648"/>
            <ac:picMk id="18" creationId="{9B0D335B-0884-AD5A-AF47-A4A6635669A0}"/>
          </ac:picMkLst>
        </pc:picChg>
        <pc:picChg chg="add mod">
          <ac:chgData name="LEED sitio" userId="53761b02d0a0b2e9" providerId="LiveId" clId="{322C3374-78BB-B448-9501-3BF2A8DDE2DF}" dt="2022-12-13T19:21:23.144" v="44" actId="167"/>
          <ac:picMkLst>
            <pc:docMk/>
            <pc:sldMasterMk cId="3511948553" sldId="2147483648"/>
            <ac:picMk id="20" creationId="{D0DF136D-2AD5-5D78-8C4E-ECCC3F008C36}"/>
          </ac:picMkLst>
        </pc:picChg>
        <pc:picChg chg="add del mod">
          <ac:chgData name="LEED sitio" userId="53761b02d0a0b2e9" providerId="LiveId" clId="{322C3374-78BB-B448-9501-3BF2A8DDE2DF}" dt="2022-12-13T19:22:25.286" v="50" actId="478"/>
          <ac:picMkLst>
            <pc:docMk/>
            <pc:sldMasterMk cId="3511948553" sldId="2147483648"/>
            <ac:picMk id="22" creationId="{0B817C87-DDF1-AC1F-A49E-8D10DFA31EDD}"/>
          </ac:picMkLst>
        </pc:picChg>
        <pc:sldLayoutChg chg="addSp delSp modSp mod setBg">
          <pc:chgData name="LEED sitio" userId="53761b02d0a0b2e9" providerId="LiveId" clId="{322C3374-78BB-B448-9501-3BF2A8DDE2DF}" dt="2022-12-13T19:14:01.606" v="19" actId="14861"/>
          <pc:sldLayoutMkLst>
            <pc:docMk/>
            <pc:sldMasterMk cId="3511948553" sldId="2147483648"/>
            <pc:sldLayoutMk cId="1886910704" sldId="2147483649"/>
          </pc:sldLayoutMkLst>
          <pc:picChg chg="add mod">
            <ac:chgData name="LEED sitio" userId="53761b02d0a0b2e9" providerId="LiveId" clId="{322C3374-78BB-B448-9501-3BF2A8DDE2DF}" dt="2022-12-13T19:14:01.606" v="19" actId="14861"/>
            <ac:picMkLst>
              <pc:docMk/>
              <pc:sldMasterMk cId="3511948553" sldId="2147483648"/>
              <pc:sldLayoutMk cId="1886910704" sldId="2147483649"/>
              <ac:picMk id="7" creationId="{9E9C995E-5EBD-864B-B759-426712B1C32F}"/>
            </ac:picMkLst>
          </pc:picChg>
          <pc:picChg chg="del">
            <ac:chgData name="LEED sitio" userId="53761b02d0a0b2e9" providerId="LiveId" clId="{322C3374-78BB-B448-9501-3BF2A8DDE2DF}" dt="2022-12-13T19:12:10.110" v="0" actId="478"/>
            <ac:picMkLst>
              <pc:docMk/>
              <pc:sldMasterMk cId="3511948553" sldId="2147483648"/>
              <pc:sldLayoutMk cId="1886910704" sldId="2147483649"/>
              <ac:picMk id="10" creationId="{70512DBD-5459-C944-870A-225D88BE7072}"/>
            </ac:picMkLst>
          </pc:picChg>
          <pc:picChg chg="del mod">
            <ac:chgData name="LEED sitio" userId="53761b02d0a0b2e9" providerId="LiveId" clId="{322C3374-78BB-B448-9501-3BF2A8DDE2DF}" dt="2022-12-13T19:13:29.343" v="15" actId="478"/>
            <ac:picMkLst>
              <pc:docMk/>
              <pc:sldMasterMk cId="3511948553" sldId="2147483648"/>
              <pc:sldLayoutMk cId="1886910704" sldId="2147483649"/>
              <ac:picMk id="13" creationId="{1E418865-E683-C144-B697-DB5A17383BF7}"/>
            </ac:picMkLst>
          </pc:picChg>
          <pc:picChg chg="del">
            <ac:chgData name="LEED sitio" userId="53761b02d0a0b2e9" providerId="LiveId" clId="{322C3374-78BB-B448-9501-3BF2A8DDE2DF}" dt="2022-12-13T19:12:12.018" v="1" actId="478"/>
            <ac:picMkLst>
              <pc:docMk/>
              <pc:sldMasterMk cId="3511948553" sldId="2147483648"/>
              <pc:sldLayoutMk cId="1886910704" sldId="2147483649"/>
              <ac:picMk id="15" creationId="{9AE8044B-3D85-6647-BE18-D9526069BA9F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EADF5-944B-084D-B97A-B20A7CC86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 dirty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896A1C-33A8-3B4A-A20B-39D1C5AF9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162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7D9437-4340-DE4E-9F27-D00BE6FD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010D67-CD08-1D43-998A-BC1D6C46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3F480E-DB60-2C4E-B5A3-5AA80CD8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E9C995E-5EBD-864B-B759-426712B1C3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387"/>
            <a:ext cx="12192000" cy="2450653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886910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A0171-B8C3-CD49-B66E-99A4A730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F16DED-1906-764E-8ABA-C9F2CA1E2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96915B-B14C-B946-AF07-7B02DDDB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86E4C-CA29-0342-AEA1-ADA617DB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18A6A5-ABB5-FC4D-9371-F7C79CBF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21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6DEF1A-DC0F-9348-89C6-669A9B77F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DA90CE-5D24-624F-B61E-AE793F8EA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33CBC-920D-3C4D-998D-32F0D772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F9D7B7-A904-9F42-8F5E-BB560DAB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C5194-6346-3545-927A-3C7EEFFE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12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40CF5-7428-4E40-9500-F45A620EC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095B6F-965C-A142-ABEC-394E82F3B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8D1752-D09D-084B-86CE-E05272085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671408-48AF-EA48-A16B-986FE5C8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E651BF-E87F-E246-8F66-046355E0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86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42048-50C2-0C4B-A55F-D552786E0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6963B1-688F-9A41-9CED-E39E1EAFE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2F2A53-2110-4B44-BC42-96ACED975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DC5CE2-F92B-F54B-87F6-1E3AB714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6CD80-4DDB-6242-B527-B3E16BA8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3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DC3D7-976D-2141-B68D-F7FA2AFB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463C3-F07A-8E4C-9718-95A03AB99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FE781-FE41-A04D-8C25-E44968DAE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46CEA6-E142-AD4D-98DF-406FBA56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533B89-C078-1B4A-BDAC-0BDE9F0E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7974F4-6F1C-1B4A-A938-EDD575F0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52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9A05B-6155-7140-8614-A1BECEA0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6ACCB5-EA92-254E-878F-CA4C8E48F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8C0EC0-F060-1943-89AC-297135AA4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DD04E-E312-8943-9F7A-06BCBB6F1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280885-7D07-F34E-B66B-4DFD2EF8C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E5B93E-6464-7A43-8957-A30EC5C9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392D04-7BB0-BD47-B602-94E4CF8B5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530A53-4ED0-4048-AA38-F1EFC37E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10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681B3-00FC-5F45-BF24-B700D23C5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A33A43-E92E-9345-8812-0FBECE55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E8F86B-B7FB-BA41-8C6E-045D8A25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910E85-55E5-6046-AA8D-76B461E0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73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26F1FF-A48B-E54F-84FC-CF6CCFA5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1A20FF-CDD0-EA4A-85DA-794757B2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AAF9E4-EC7E-6E4E-988C-1BDDD3FD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3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794BF-4823-7443-A2A9-02D895A5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D54060-427E-9541-911C-182801500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376D8A-4370-254F-9079-BDB7B2D4F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C6DFE9-F523-4C49-9DAC-CFCBA7A0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A8F0EB-C791-9B41-BB8D-E3E2D95E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E633E0-3B32-C44F-AEC6-B5909700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45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6B496-3F01-F049-B31C-705613C0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129A23-37C5-1B44-A342-C67B3BABD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610F24-C203-AD47-8D68-AF998E10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94ECEA-4071-B640-95D7-884D224A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372222-3A58-1A41-8D8F-9A6E23FB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3D76B9-571D-D34B-A8D4-D512A2D4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5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id="{D0DF136D-2AD5-5D78-8C4E-ECCC3F008C3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63324" y="3081130"/>
            <a:ext cx="12427601" cy="377687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1BC094-2BCF-D54F-92B3-3C51759D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0719"/>
            <a:ext cx="10515600" cy="77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dirty="0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7B73F1-2D75-A143-AFBB-59E71542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dirty="0"/>
              <a:t>Haga clic para modificar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AAF44-2583-5D42-982A-01CBA1A02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6D06-B10D-D546-A26A-BE58B9E6B21F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6D797F-BED5-2D49-9DAE-012565A26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1C9BE3-78B3-D74A-A273-274EFA96B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C591-C6CF-1849-86A1-7640A7A49DA3}" type="slidenum">
              <a:rPr lang="es-MX" smtClean="0"/>
              <a:t>‹Nº›</a:t>
            </a:fld>
            <a:endParaRPr lang="es-MX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E95D1747-870F-790B-8C1C-2B8397C21F5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08941" y="220260"/>
            <a:ext cx="2513772" cy="62245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9B0D335B-0884-AD5A-AF47-A4A6635669A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98649" y="220260"/>
            <a:ext cx="3484410" cy="32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48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C20FA-A103-864D-A8C1-E77B3CDBA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Titulo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419236-D14F-2B46-9642-A3EB3BB77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Autor</a:t>
            </a:r>
          </a:p>
          <a:p>
            <a:r>
              <a:rPr lang="es-MX" sz="1800" dirty="0"/>
              <a:t>Comité</a:t>
            </a:r>
          </a:p>
          <a:p>
            <a:r>
              <a:rPr lang="es-MX" sz="1800" dirty="0"/>
              <a:t>Campo de conocimiento</a:t>
            </a:r>
          </a:p>
          <a:p>
            <a:r>
              <a:rPr lang="es-MX" sz="1800" dirty="0"/>
              <a:t>Entidad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A44D1AF-7877-B748-BD39-93D57E09DEE4}"/>
              </a:ext>
            </a:extLst>
          </p:cNvPr>
          <p:cNvSpPr txBox="1"/>
          <p:nvPr/>
        </p:nvSpPr>
        <p:spPr>
          <a:xfrm>
            <a:off x="5736921" y="6350696"/>
            <a:ext cx="621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Campo de conocimiento</a:t>
            </a:r>
          </a:p>
        </p:txBody>
      </p:sp>
    </p:spTree>
    <p:extLst>
      <p:ext uri="{BB962C8B-B14F-4D97-AF65-F5344CB8AC3E}">
        <p14:creationId xmlns:p14="http://schemas.microsoft.com/office/powerpoint/2010/main" val="54064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B1D99-3EE9-A142-87BD-2A3EE684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269"/>
            <a:ext cx="10515600" cy="779969"/>
          </a:xfrm>
        </p:spPr>
        <p:txBody>
          <a:bodyPr>
            <a:normAutofit/>
          </a:bodyPr>
          <a:lstStyle/>
          <a:p>
            <a:r>
              <a:rPr lang="es-ES" sz="4400" dirty="0">
                <a:ln w="0">
                  <a:noFill/>
                </a:ln>
              </a:rPr>
              <a:t>I. Antecedentes y justificación del Estudio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65834-32D0-F449-9C3A-E2521AA5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175"/>
            <a:ext cx="10515600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28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B1D99-3EE9-A142-87BD-2A3EE684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269"/>
            <a:ext cx="10515600" cy="779969"/>
          </a:xfrm>
        </p:spPr>
        <p:txBody>
          <a:bodyPr>
            <a:normAutofit/>
          </a:bodyPr>
          <a:lstStyle/>
          <a:p>
            <a:r>
              <a:rPr lang="es-ES" sz="4400" dirty="0">
                <a:ln w="0">
                  <a:noFill/>
                </a:ln>
              </a:rPr>
              <a:t>II. Objetivo | Hipótesis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65834-32D0-F449-9C3A-E2521AA5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175"/>
            <a:ext cx="10515600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77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B1D99-3EE9-A142-87BD-2A3EE684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269"/>
            <a:ext cx="10515600" cy="779969"/>
          </a:xfrm>
        </p:spPr>
        <p:txBody>
          <a:bodyPr>
            <a:normAutofit/>
          </a:bodyPr>
          <a:lstStyle/>
          <a:p>
            <a:r>
              <a:rPr lang="es-ES" sz="4400" dirty="0">
                <a:ln w="0">
                  <a:noFill/>
                </a:ln>
              </a:rPr>
              <a:t>III. Metodología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65834-32D0-F449-9C3A-E2521AA5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175"/>
            <a:ext cx="10515600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79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B1D99-3EE9-A142-87BD-2A3EE684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269"/>
            <a:ext cx="10515600" cy="779969"/>
          </a:xfrm>
        </p:spPr>
        <p:txBody>
          <a:bodyPr>
            <a:normAutofit/>
          </a:bodyPr>
          <a:lstStyle/>
          <a:p>
            <a:r>
              <a:rPr lang="es-ES" sz="4400" dirty="0">
                <a:ln w="0">
                  <a:noFill/>
                </a:ln>
              </a:rPr>
              <a:t>IV. Resultados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65834-32D0-F449-9C3A-E2521AA5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175"/>
            <a:ext cx="10515600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5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B1D99-3EE9-A142-87BD-2A3EE684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269"/>
            <a:ext cx="10515600" cy="779969"/>
          </a:xfrm>
        </p:spPr>
        <p:txBody>
          <a:bodyPr>
            <a:normAutofit/>
          </a:bodyPr>
          <a:lstStyle/>
          <a:p>
            <a:r>
              <a:rPr lang="es-ES" sz="4400" dirty="0">
                <a:ln w="0">
                  <a:noFill/>
                </a:ln>
              </a:rPr>
              <a:t>V. Discusión | Conclusiones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65834-32D0-F449-9C3A-E2521AA5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175"/>
            <a:ext cx="10515600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72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A3B26-63FD-CED8-1693-1F496281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>
                <a:ln w="0">
                  <a:noFill/>
                </a:ln>
              </a:rPr>
              <a:t>Referencias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BAB32-4D5A-280B-F79A-E846985A8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37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FCEBB-7992-374B-C8CB-42BCFFE4E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>
                <a:ln w="0">
                  <a:noFill/>
                </a:ln>
              </a:rPr>
              <a:t>Agradecimientos y datos de contacto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428582-26F4-9B9A-2C5E-498D54460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487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</Words>
  <Application>Microsoft Macintosh PowerPoint</Application>
  <PresentationFormat>Panorámica</PresentationFormat>
  <Paragraphs>13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Titulo</vt:lpstr>
      <vt:lpstr>I. Antecedentes y justificación del Estudio</vt:lpstr>
      <vt:lpstr>II. Objetivo | Hipótesis</vt:lpstr>
      <vt:lpstr>III. Metodología</vt:lpstr>
      <vt:lpstr>IV. Resultados</vt:lpstr>
      <vt:lpstr>V. Discusión | Conclusiones</vt:lpstr>
      <vt:lpstr>Referencias</vt:lpstr>
      <vt:lpstr>Agradecimientos y datos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LEED sitio</dc:creator>
  <cp:lastModifiedBy>LEED sitio</cp:lastModifiedBy>
  <cp:revision>1</cp:revision>
  <dcterms:created xsi:type="dcterms:W3CDTF">2021-10-28T16:22:51Z</dcterms:created>
  <dcterms:modified xsi:type="dcterms:W3CDTF">2022-12-13T19:37:12Z</dcterms:modified>
</cp:coreProperties>
</file>